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303" r:id="rId5"/>
    <p:sldId id="305" r:id="rId6"/>
    <p:sldId id="260" r:id="rId7"/>
    <p:sldId id="261" r:id="rId8"/>
    <p:sldId id="284" r:id="rId9"/>
    <p:sldId id="286" r:id="rId10"/>
    <p:sldId id="285" r:id="rId11"/>
    <p:sldId id="287" r:id="rId12"/>
    <p:sldId id="302" r:id="rId13"/>
    <p:sldId id="272" r:id="rId14"/>
    <p:sldId id="273" r:id="rId15"/>
    <p:sldId id="275" r:id="rId16"/>
    <p:sldId id="274" r:id="rId17"/>
    <p:sldId id="276" r:id="rId18"/>
    <p:sldId id="282" r:id="rId19"/>
    <p:sldId id="300" r:id="rId20"/>
    <p:sldId id="304" r:id="rId21"/>
    <p:sldId id="297" r:id="rId22"/>
    <p:sldId id="295" r:id="rId23"/>
    <p:sldId id="292" r:id="rId24"/>
    <p:sldId id="293" r:id="rId25"/>
    <p:sldId id="310" r:id="rId26"/>
    <p:sldId id="311" r:id="rId27"/>
    <p:sldId id="312" r:id="rId28"/>
    <p:sldId id="313" r:id="rId29"/>
    <p:sldId id="314" r:id="rId30"/>
    <p:sldId id="315" r:id="rId31"/>
    <p:sldId id="308" r:id="rId32"/>
    <p:sldId id="309" r:id="rId33"/>
    <p:sldId id="301" r:id="rId34"/>
    <p:sldId id="299" r:id="rId35"/>
  </p:sldIdLst>
  <p:sldSz cx="12192000" cy="6858000"/>
  <p:notesSz cx="7099300" cy="10234613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3529" autoAdjust="0"/>
  </p:normalViewPr>
  <p:slideViewPr>
    <p:cSldViewPr snapToGrid="0">
      <p:cViewPr varScale="1">
        <p:scale>
          <a:sx n="99" d="100"/>
          <a:sy n="99" d="100"/>
        </p:scale>
        <p:origin x="5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re-customer.asp" TargetMode="External"/><Relationship Id="rId2" Type="http://schemas.openxmlformats.org/officeDocument/2006/relationships/hyperlink" Target="http://www.fitsoft.com.tw/pro_detail.asp?NewsId=101" TargetMode="External"/><Relationship Id="rId1" Type="http://schemas.openxmlformats.org/officeDocument/2006/relationships/hyperlink" Target="http://www.fitsoft.com.tw/company.asp" TargetMode="External"/><Relationship Id="rId4" Type="http://schemas.openxmlformats.org/officeDocument/2006/relationships/hyperlink" Target="http://www.fitsoft.com.tw/pro_detail.asp?NewsId=90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contact.asp" TargetMode="External"/><Relationship Id="rId2" Type="http://schemas.openxmlformats.org/officeDocument/2006/relationships/hyperlink" Target="http://www.fitsoft.com.tw/pro_detail.asp?NewsId=99" TargetMode="External"/><Relationship Id="rId1" Type="http://schemas.openxmlformats.org/officeDocument/2006/relationships/hyperlink" Target="http://www.fitsoft.com.tw/customer.asp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pro_detail.asp?NewsId=102" TargetMode="External"/><Relationship Id="rId2" Type="http://schemas.openxmlformats.org/officeDocument/2006/relationships/hyperlink" Target="http://www.fitsoft.com.tw/pro_detail.asp?NewsId=96" TargetMode="External"/><Relationship Id="rId1" Type="http://schemas.openxmlformats.org/officeDocument/2006/relationships/hyperlink" Target="http://www.fitsoft.com.tw/pro_detail.asp?NewsId=99" TargetMode="External"/><Relationship Id="rId5" Type="http://schemas.openxmlformats.org/officeDocument/2006/relationships/hyperlink" Target="http://www.fitsoft.com.tw/pro_detail.asp?NewsId=98" TargetMode="External"/><Relationship Id="rId4" Type="http://schemas.openxmlformats.org/officeDocument/2006/relationships/hyperlink" Target="http://www.fitsoft.com.tw/pro_detail.asp?NewsId=97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pro_detail.asp?NewsId=96" TargetMode="External"/><Relationship Id="rId2" Type="http://schemas.openxmlformats.org/officeDocument/2006/relationships/hyperlink" Target="http://www.fitsoft.com.tw/pro_detail.asp?NewsId=97" TargetMode="External"/><Relationship Id="rId1" Type="http://schemas.openxmlformats.org/officeDocument/2006/relationships/hyperlink" Target="http://www.fitsoft.com.tw/pro_detail.asp?NewsId=99" TargetMode="External"/><Relationship Id="rId5" Type="http://schemas.openxmlformats.org/officeDocument/2006/relationships/hyperlink" Target="http://www.fitsoft.com.tw/pro_detail.asp?NewsId=102" TargetMode="External"/><Relationship Id="rId4" Type="http://schemas.openxmlformats.org/officeDocument/2006/relationships/hyperlink" Target="http://www.fitsoft.com.tw/pro_detail.asp?NewsId=9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ED8DF-62FC-4269-B92F-5F230005B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01E704-D3E8-41DE-A539-BA85138F72E7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葆光系統</a:t>
          </a:r>
          <a:r>
            <a:rPr lang="en-US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股</a:t>
          </a:r>
          <a:r>
            <a:rPr lang="en-US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公司介紹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BE3C4D41-9F1F-438A-98A9-12FE238A4AFC}" type="parTrans" cxnId="{59949F4E-F23F-4017-BFFB-F1A17C24392A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E385A1-7563-4653-B146-646FB77C19AA}" type="sibTrans" cxnId="{59949F4E-F23F-4017-BFFB-F1A17C24392A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96E4F2-97C3-468C-962C-97D7927193B1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餐飲系統清單與架構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DD955BD3-72E6-44F5-B33A-C40A3FBB05B1}" type="parTrans" cxnId="{4114247D-8B94-45E4-9C67-D916C2C64177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8D6F62-F4FB-4817-9A15-0A0207EC415E}" type="sibTrans" cxnId="{4114247D-8B94-45E4-9C67-D916C2C64177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6CE851-6412-40FC-9504-A2624F8C5B1A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智慧餐飲建置及規劃</a:t>
          </a:r>
          <a:endParaRPr lang="zh-TW" altLang="en-US" sz="24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C6DF9614-6407-4E80-81CD-41568013FF37}" type="parTrans" cxnId="{A407F3DD-4070-4B87-81A0-00683628B78B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111AC6-6632-47E2-918D-BAB008F9ABB2}" type="sibTrans" cxnId="{A407F3DD-4070-4B87-81A0-00683628B78B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73990E-43DF-4DC2-955D-C513F2CB9403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餐飲系統解決方案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197778F2-291A-44BB-B654-D6FEB43D4646}" type="parTrans" cxnId="{84F7B7DA-F3FF-41F0-A8AE-379A86B9B49D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A1D453-EF0C-4891-981F-8890974F40C1}" type="sibTrans" cxnId="{84F7B7DA-F3FF-41F0-A8AE-379A86B9B49D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40FFA9-4EE8-42EF-8B28-22D56494F8EB}" type="pres">
      <dgm:prSet presAssocID="{F08ED8DF-62FC-4269-B92F-5F230005B63E}" presName="Name0" presStyleCnt="0">
        <dgm:presLayoutVars>
          <dgm:chMax val="7"/>
          <dgm:chPref val="7"/>
          <dgm:dir/>
        </dgm:presLayoutVars>
      </dgm:prSet>
      <dgm:spPr/>
    </dgm:pt>
    <dgm:pt modelId="{C688F187-0392-49AF-9855-273D05FD2FF0}" type="pres">
      <dgm:prSet presAssocID="{F08ED8DF-62FC-4269-B92F-5F230005B63E}" presName="Name1" presStyleCnt="0"/>
      <dgm:spPr/>
    </dgm:pt>
    <dgm:pt modelId="{AA59B886-539E-447F-A7D7-92C603ACF8CD}" type="pres">
      <dgm:prSet presAssocID="{F08ED8DF-62FC-4269-B92F-5F230005B63E}" presName="cycle" presStyleCnt="0"/>
      <dgm:spPr/>
    </dgm:pt>
    <dgm:pt modelId="{A3FD1B87-6F39-4F83-9EBB-A58A097257B8}" type="pres">
      <dgm:prSet presAssocID="{F08ED8DF-62FC-4269-B92F-5F230005B63E}" presName="srcNode" presStyleLbl="node1" presStyleIdx="0" presStyleCnt="4"/>
      <dgm:spPr/>
    </dgm:pt>
    <dgm:pt modelId="{E0F8C6F4-57FA-4BC8-A078-CC1311B5BDFD}" type="pres">
      <dgm:prSet presAssocID="{F08ED8DF-62FC-4269-B92F-5F230005B63E}" presName="conn" presStyleLbl="parChTrans1D2" presStyleIdx="0" presStyleCnt="1"/>
      <dgm:spPr/>
    </dgm:pt>
    <dgm:pt modelId="{454101CA-EF37-4B7E-812A-2733D4D8D465}" type="pres">
      <dgm:prSet presAssocID="{F08ED8DF-62FC-4269-B92F-5F230005B63E}" presName="extraNode" presStyleLbl="node1" presStyleIdx="0" presStyleCnt="4"/>
      <dgm:spPr/>
    </dgm:pt>
    <dgm:pt modelId="{151F1418-7A8C-4A76-AC5A-6D0804EFA19F}" type="pres">
      <dgm:prSet presAssocID="{F08ED8DF-62FC-4269-B92F-5F230005B63E}" presName="dstNode" presStyleLbl="node1" presStyleIdx="0" presStyleCnt="4"/>
      <dgm:spPr/>
    </dgm:pt>
    <dgm:pt modelId="{09F3E315-B348-4865-B00A-90BB0BECB256}" type="pres">
      <dgm:prSet presAssocID="{E301E704-D3E8-41DE-A539-BA85138F72E7}" presName="text_1" presStyleLbl="node1" presStyleIdx="0" presStyleCnt="4">
        <dgm:presLayoutVars>
          <dgm:bulletEnabled val="1"/>
        </dgm:presLayoutVars>
      </dgm:prSet>
      <dgm:spPr/>
    </dgm:pt>
    <dgm:pt modelId="{D48EFD10-2825-44C7-9BCA-8D3A4F6F427F}" type="pres">
      <dgm:prSet presAssocID="{E301E704-D3E8-41DE-A539-BA85138F72E7}" presName="accent_1" presStyleCnt="0"/>
      <dgm:spPr/>
    </dgm:pt>
    <dgm:pt modelId="{957AF8C0-579B-4730-8FE5-CD22417084E9}" type="pres">
      <dgm:prSet presAssocID="{E301E704-D3E8-41DE-A539-BA85138F72E7}" presName="accentRepeatNode" presStyleLbl="solidFgAcc1" presStyleIdx="0" presStyleCnt="4"/>
      <dgm:spPr/>
    </dgm:pt>
    <dgm:pt modelId="{BA18414B-BF84-4750-9729-30F7470B1A1E}" type="pres">
      <dgm:prSet presAssocID="{E896E4F2-97C3-468C-962C-97D7927193B1}" presName="text_2" presStyleLbl="node1" presStyleIdx="1" presStyleCnt="4">
        <dgm:presLayoutVars>
          <dgm:bulletEnabled val="1"/>
        </dgm:presLayoutVars>
      </dgm:prSet>
      <dgm:spPr/>
    </dgm:pt>
    <dgm:pt modelId="{1E520279-B340-4FE3-8257-7C47CBD8B5E1}" type="pres">
      <dgm:prSet presAssocID="{E896E4F2-97C3-468C-962C-97D7927193B1}" presName="accent_2" presStyleCnt="0"/>
      <dgm:spPr/>
    </dgm:pt>
    <dgm:pt modelId="{C91E5C71-7483-4599-B247-03F4F5D3120B}" type="pres">
      <dgm:prSet presAssocID="{E896E4F2-97C3-468C-962C-97D7927193B1}" presName="accentRepeatNode" presStyleLbl="solidFgAcc1" presStyleIdx="1" presStyleCnt="4"/>
      <dgm:spPr/>
    </dgm:pt>
    <dgm:pt modelId="{155D213E-2D5F-4C2C-A77C-F9C9551519A7}" type="pres">
      <dgm:prSet presAssocID="{816CE851-6412-40FC-9504-A2624F8C5B1A}" presName="text_3" presStyleLbl="node1" presStyleIdx="2" presStyleCnt="4">
        <dgm:presLayoutVars>
          <dgm:bulletEnabled val="1"/>
        </dgm:presLayoutVars>
      </dgm:prSet>
      <dgm:spPr/>
    </dgm:pt>
    <dgm:pt modelId="{266EBAAF-EF69-4A72-9614-97E90B89FC66}" type="pres">
      <dgm:prSet presAssocID="{816CE851-6412-40FC-9504-A2624F8C5B1A}" presName="accent_3" presStyleCnt="0"/>
      <dgm:spPr/>
    </dgm:pt>
    <dgm:pt modelId="{AFCBF917-F42F-4F9A-AEB1-C66968B5052A}" type="pres">
      <dgm:prSet presAssocID="{816CE851-6412-40FC-9504-A2624F8C5B1A}" presName="accentRepeatNode" presStyleLbl="solidFgAcc1" presStyleIdx="2" presStyleCnt="4"/>
      <dgm:spPr/>
    </dgm:pt>
    <dgm:pt modelId="{37C1C5D5-E29D-4192-9DFE-8D0A72F243DC}" type="pres">
      <dgm:prSet presAssocID="{2273990E-43DF-4DC2-955D-C513F2CB9403}" presName="text_4" presStyleLbl="node1" presStyleIdx="3" presStyleCnt="4">
        <dgm:presLayoutVars>
          <dgm:bulletEnabled val="1"/>
        </dgm:presLayoutVars>
      </dgm:prSet>
      <dgm:spPr/>
    </dgm:pt>
    <dgm:pt modelId="{2F7F649C-78EC-4271-A4BB-15040379F638}" type="pres">
      <dgm:prSet presAssocID="{2273990E-43DF-4DC2-955D-C513F2CB9403}" presName="accent_4" presStyleCnt="0"/>
      <dgm:spPr/>
    </dgm:pt>
    <dgm:pt modelId="{680BE32B-7633-46CD-8AE3-A22CC26D726F}" type="pres">
      <dgm:prSet presAssocID="{2273990E-43DF-4DC2-955D-C513F2CB9403}" presName="accentRepeatNode" presStyleLbl="solidFgAcc1" presStyleIdx="3" presStyleCnt="4"/>
      <dgm:spPr/>
    </dgm:pt>
  </dgm:ptLst>
  <dgm:cxnLst>
    <dgm:cxn modelId="{B7061C04-DFEB-48B1-834F-C074FEA0BBB8}" type="presOf" srcId="{2273990E-43DF-4DC2-955D-C513F2CB9403}" destId="{37C1C5D5-E29D-4192-9DFE-8D0A72F243DC}" srcOrd="0" destOrd="0" presId="urn:microsoft.com/office/officeart/2008/layout/VerticalCurvedList"/>
    <dgm:cxn modelId="{B594C331-1C7F-4F98-99DB-FC305C302E1D}" type="presOf" srcId="{FBE385A1-7563-4653-B146-646FB77C19AA}" destId="{E0F8C6F4-57FA-4BC8-A078-CC1311B5BDFD}" srcOrd="0" destOrd="0" presId="urn:microsoft.com/office/officeart/2008/layout/VerticalCurvedList"/>
    <dgm:cxn modelId="{59949F4E-F23F-4017-BFFB-F1A17C24392A}" srcId="{F08ED8DF-62FC-4269-B92F-5F230005B63E}" destId="{E301E704-D3E8-41DE-A539-BA85138F72E7}" srcOrd="0" destOrd="0" parTransId="{BE3C4D41-9F1F-438A-98A9-12FE238A4AFC}" sibTransId="{FBE385A1-7563-4653-B146-646FB77C19AA}"/>
    <dgm:cxn modelId="{5F1FA05D-91FD-4E92-87E6-BE2CDD4E5F3F}" type="presOf" srcId="{E896E4F2-97C3-468C-962C-97D7927193B1}" destId="{BA18414B-BF84-4750-9729-30F7470B1A1E}" srcOrd="0" destOrd="0" presId="urn:microsoft.com/office/officeart/2008/layout/VerticalCurvedList"/>
    <dgm:cxn modelId="{1F62205F-973E-4158-871F-3C872DDB46DB}" type="presOf" srcId="{E301E704-D3E8-41DE-A539-BA85138F72E7}" destId="{09F3E315-B348-4865-B00A-90BB0BECB256}" srcOrd="0" destOrd="0" presId="urn:microsoft.com/office/officeart/2008/layout/VerticalCurvedList"/>
    <dgm:cxn modelId="{6346837A-D4B7-4545-A80F-CDCDDC72130B}" type="presOf" srcId="{816CE851-6412-40FC-9504-A2624F8C5B1A}" destId="{155D213E-2D5F-4C2C-A77C-F9C9551519A7}" srcOrd="0" destOrd="0" presId="urn:microsoft.com/office/officeart/2008/layout/VerticalCurvedList"/>
    <dgm:cxn modelId="{4114247D-8B94-45E4-9C67-D916C2C64177}" srcId="{F08ED8DF-62FC-4269-B92F-5F230005B63E}" destId="{E896E4F2-97C3-468C-962C-97D7927193B1}" srcOrd="1" destOrd="0" parTransId="{DD955BD3-72E6-44F5-B33A-C40A3FBB05B1}" sibTransId="{DC8D6F62-F4FB-4817-9A15-0A0207EC415E}"/>
    <dgm:cxn modelId="{91490FAD-8F84-45B6-A65D-6D30D3079F0C}" type="presOf" srcId="{F08ED8DF-62FC-4269-B92F-5F230005B63E}" destId="{BB40FFA9-4EE8-42EF-8B28-22D56494F8EB}" srcOrd="0" destOrd="0" presId="urn:microsoft.com/office/officeart/2008/layout/VerticalCurvedList"/>
    <dgm:cxn modelId="{84F7B7DA-F3FF-41F0-A8AE-379A86B9B49D}" srcId="{F08ED8DF-62FC-4269-B92F-5F230005B63E}" destId="{2273990E-43DF-4DC2-955D-C513F2CB9403}" srcOrd="3" destOrd="0" parTransId="{197778F2-291A-44BB-B654-D6FEB43D4646}" sibTransId="{AEA1D453-EF0C-4891-981F-8890974F40C1}"/>
    <dgm:cxn modelId="{A407F3DD-4070-4B87-81A0-00683628B78B}" srcId="{F08ED8DF-62FC-4269-B92F-5F230005B63E}" destId="{816CE851-6412-40FC-9504-A2624F8C5B1A}" srcOrd="2" destOrd="0" parTransId="{C6DF9614-6407-4E80-81CD-41568013FF37}" sibTransId="{AD111AC6-6632-47E2-918D-BAB008F9ABB2}"/>
    <dgm:cxn modelId="{08C01887-A957-4D6A-93A3-44B85066956E}" type="presParOf" srcId="{BB40FFA9-4EE8-42EF-8B28-22D56494F8EB}" destId="{C688F187-0392-49AF-9855-273D05FD2FF0}" srcOrd="0" destOrd="0" presId="urn:microsoft.com/office/officeart/2008/layout/VerticalCurvedList"/>
    <dgm:cxn modelId="{390DC04A-F07C-478E-9161-5C64FBDE5ABE}" type="presParOf" srcId="{C688F187-0392-49AF-9855-273D05FD2FF0}" destId="{AA59B886-539E-447F-A7D7-92C603ACF8CD}" srcOrd="0" destOrd="0" presId="urn:microsoft.com/office/officeart/2008/layout/VerticalCurvedList"/>
    <dgm:cxn modelId="{B2C59B13-7504-4AE0-9019-254D27E8B4EB}" type="presParOf" srcId="{AA59B886-539E-447F-A7D7-92C603ACF8CD}" destId="{A3FD1B87-6F39-4F83-9EBB-A58A097257B8}" srcOrd="0" destOrd="0" presId="urn:microsoft.com/office/officeart/2008/layout/VerticalCurvedList"/>
    <dgm:cxn modelId="{1859BB42-462C-4063-8E57-D50ECAF06B4B}" type="presParOf" srcId="{AA59B886-539E-447F-A7D7-92C603ACF8CD}" destId="{E0F8C6F4-57FA-4BC8-A078-CC1311B5BDFD}" srcOrd="1" destOrd="0" presId="urn:microsoft.com/office/officeart/2008/layout/VerticalCurvedList"/>
    <dgm:cxn modelId="{34B78C9E-AB85-4220-89FB-882704C38F37}" type="presParOf" srcId="{AA59B886-539E-447F-A7D7-92C603ACF8CD}" destId="{454101CA-EF37-4B7E-812A-2733D4D8D465}" srcOrd="2" destOrd="0" presId="urn:microsoft.com/office/officeart/2008/layout/VerticalCurvedList"/>
    <dgm:cxn modelId="{655D051B-0A9F-4277-99C1-38D26F6F805B}" type="presParOf" srcId="{AA59B886-539E-447F-A7D7-92C603ACF8CD}" destId="{151F1418-7A8C-4A76-AC5A-6D0804EFA19F}" srcOrd="3" destOrd="0" presId="urn:microsoft.com/office/officeart/2008/layout/VerticalCurvedList"/>
    <dgm:cxn modelId="{A7D26411-0739-43BD-B76B-6AE6D66DBB01}" type="presParOf" srcId="{C688F187-0392-49AF-9855-273D05FD2FF0}" destId="{09F3E315-B348-4865-B00A-90BB0BECB256}" srcOrd="1" destOrd="0" presId="urn:microsoft.com/office/officeart/2008/layout/VerticalCurvedList"/>
    <dgm:cxn modelId="{2EB021C5-1C55-4D2E-9A72-53DF8E4D191A}" type="presParOf" srcId="{C688F187-0392-49AF-9855-273D05FD2FF0}" destId="{D48EFD10-2825-44C7-9BCA-8D3A4F6F427F}" srcOrd="2" destOrd="0" presId="urn:microsoft.com/office/officeart/2008/layout/VerticalCurvedList"/>
    <dgm:cxn modelId="{C0739DB9-394E-4777-899D-0475632BFE94}" type="presParOf" srcId="{D48EFD10-2825-44C7-9BCA-8D3A4F6F427F}" destId="{957AF8C0-579B-4730-8FE5-CD22417084E9}" srcOrd="0" destOrd="0" presId="urn:microsoft.com/office/officeart/2008/layout/VerticalCurvedList"/>
    <dgm:cxn modelId="{05EDB9C6-5359-4ADD-A550-FA2802D3BC73}" type="presParOf" srcId="{C688F187-0392-49AF-9855-273D05FD2FF0}" destId="{BA18414B-BF84-4750-9729-30F7470B1A1E}" srcOrd="3" destOrd="0" presId="urn:microsoft.com/office/officeart/2008/layout/VerticalCurvedList"/>
    <dgm:cxn modelId="{F2E59326-1E49-4011-AC4C-61613E9CEC80}" type="presParOf" srcId="{C688F187-0392-49AF-9855-273D05FD2FF0}" destId="{1E520279-B340-4FE3-8257-7C47CBD8B5E1}" srcOrd="4" destOrd="0" presId="urn:microsoft.com/office/officeart/2008/layout/VerticalCurvedList"/>
    <dgm:cxn modelId="{48C27812-C21D-48B5-989D-A2408D7FA482}" type="presParOf" srcId="{1E520279-B340-4FE3-8257-7C47CBD8B5E1}" destId="{C91E5C71-7483-4599-B247-03F4F5D3120B}" srcOrd="0" destOrd="0" presId="urn:microsoft.com/office/officeart/2008/layout/VerticalCurvedList"/>
    <dgm:cxn modelId="{DC3AF722-3946-4E4F-82C0-5D4F4265824A}" type="presParOf" srcId="{C688F187-0392-49AF-9855-273D05FD2FF0}" destId="{155D213E-2D5F-4C2C-A77C-F9C9551519A7}" srcOrd="5" destOrd="0" presId="urn:microsoft.com/office/officeart/2008/layout/VerticalCurvedList"/>
    <dgm:cxn modelId="{3019268B-EFED-467A-90C7-72F7D85EB37E}" type="presParOf" srcId="{C688F187-0392-49AF-9855-273D05FD2FF0}" destId="{266EBAAF-EF69-4A72-9614-97E90B89FC66}" srcOrd="6" destOrd="0" presId="urn:microsoft.com/office/officeart/2008/layout/VerticalCurvedList"/>
    <dgm:cxn modelId="{5943CD9D-8B0B-4B2A-BCD1-00149F8D2A24}" type="presParOf" srcId="{266EBAAF-EF69-4A72-9614-97E90B89FC66}" destId="{AFCBF917-F42F-4F9A-AEB1-C66968B5052A}" srcOrd="0" destOrd="0" presId="urn:microsoft.com/office/officeart/2008/layout/VerticalCurvedList"/>
    <dgm:cxn modelId="{695F81CA-DA0F-460C-A462-35790DB2E42B}" type="presParOf" srcId="{C688F187-0392-49AF-9855-273D05FD2FF0}" destId="{37C1C5D5-E29D-4192-9DFE-8D0A72F243DC}" srcOrd="7" destOrd="0" presId="urn:microsoft.com/office/officeart/2008/layout/VerticalCurvedList"/>
    <dgm:cxn modelId="{58151770-EF69-4830-B336-1B2D77505631}" type="presParOf" srcId="{C688F187-0392-49AF-9855-273D05FD2FF0}" destId="{2F7F649C-78EC-4271-A4BB-15040379F638}" srcOrd="8" destOrd="0" presId="urn:microsoft.com/office/officeart/2008/layout/VerticalCurvedList"/>
    <dgm:cxn modelId="{BF6CE25B-8039-4F46-9B05-19AB3C22F372}" type="presParOf" srcId="{2F7F649C-78EC-4271-A4BB-15040379F638}" destId="{680BE32B-7633-46CD-8AE3-A22CC26D726F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F398F5-AC20-47BF-B1B2-D602ABC0F1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6E7CE59-2FFA-407A-AECF-98B63CB3347A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掃描</a:t>
          </a:r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QR Code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D41F0A-E78C-4464-940D-AD9C299EC00D}" type="parTrans" cxnId="{9D1853FF-1A25-495B-909A-C5F50429FF20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12BA67-E630-4CAB-BA43-771E8AA8F99E}" type="sibTrans" cxnId="{9D1853FF-1A25-495B-909A-C5F50429FF20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0286F-A0FF-4AE0-A7D8-BE51E2945999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</a:t>
          </a:r>
        </a:p>
      </dgm:t>
    </dgm:pt>
    <dgm:pt modelId="{E0F204E3-06C4-4ECC-96B3-CC032355FD9C}" type="parTrans" cxnId="{6AD5DBCE-E456-4803-9E23-5DED7E264CDD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576758-9247-4E57-B7A4-4D521663BD1A}" type="sibTrans" cxnId="{6AD5DBCE-E456-4803-9E23-5DED7E264CDD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69A2E-7DFF-45B0-99D8-9B561CA9DD51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</a:t>
          </a:r>
        </a:p>
      </dgm:t>
    </dgm:pt>
    <dgm:pt modelId="{EBC8A4D5-66E8-453D-ADC1-1EE6F51302A8}" type="parTrans" cxnId="{D774B4A4-F90A-498C-87D2-4E3FBF793CCA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2C1F51-84CA-455F-AEBE-07904F0AF879}" type="sibTrans" cxnId="{D774B4A4-F90A-498C-87D2-4E3FBF793CCA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518DBE-9C18-4F0F-B666-BEC514872445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送出</a:t>
          </a:r>
        </a:p>
      </dgm:t>
    </dgm:pt>
    <dgm:pt modelId="{FF90596E-415B-486A-8193-73C6AA16E81B}" type="parTrans" cxnId="{FB464148-A653-45C7-AF5B-E87F43D1F7D8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D7F8C-8F2E-4DDC-AC2B-3D42697B5C15}" type="sibTrans" cxnId="{FB464148-A653-45C7-AF5B-E87F43D1F7D8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3B25A3-B621-4605-818B-67A1DFCDA001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查詢</a:t>
          </a:r>
        </a:p>
      </dgm:t>
    </dgm:pt>
    <dgm:pt modelId="{D6F83AF9-0D97-4557-BFD2-BF1BF653116B}" type="parTrans" cxnId="{47114E5B-D594-4153-8B02-88DECBD5094C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44A734-C1A2-4561-B199-42963FDB92A4}" type="sibTrans" cxnId="{47114E5B-D594-4153-8B02-88DECBD5094C}">
      <dgm:prSet/>
      <dgm:spPr/>
      <dgm:t>
        <a:bodyPr/>
        <a:lstStyle/>
        <a:p>
          <a:endParaRPr lang="zh-TW" altLang="en-US" sz="20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10A01B-89C5-42E4-96DF-B61C8C864C67}" type="pres">
      <dgm:prSet presAssocID="{19F398F5-AC20-47BF-B1B2-D602ABC0F182}" presName="Name0" presStyleCnt="0">
        <dgm:presLayoutVars>
          <dgm:dir/>
          <dgm:animLvl val="lvl"/>
          <dgm:resizeHandles val="exact"/>
        </dgm:presLayoutVars>
      </dgm:prSet>
      <dgm:spPr/>
    </dgm:pt>
    <dgm:pt modelId="{5B636379-38A0-43F5-933D-800B14EDA683}" type="pres">
      <dgm:prSet presAssocID="{76E7CE59-2FFA-407A-AECF-98B63CB3347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8D50DBA-7801-4902-9028-16DF369D649F}" type="pres">
      <dgm:prSet presAssocID="{1B12BA67-E630-4CAB-BA43-771E8AA8F99E}" presName="parTxOnlySpace" presStyleCnt="0"/>
      <dgm:spPr/>
    </dgm:pt>
    <dgm:pt modelId="{0DAA281E-76AB-4C3F-A5DF-6ABAA2A2FC30}" type="pres">
      <dgm:prSet presAssocID="{5190286F-A0FF-4AE0-A7D8-BE51E294599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FD7E21B-CF5D-4787-A136-EA3E72C380F8}" type="pres">
      <dgm:prSet presAssocID="{CA576758-9247-4E57-B7A4-4D521663BD1A}" presName="parTxOnlySpace" presStyleCnt="0"/>
      <dgm:spPr/>
    </dgm:pt>
    <dgm:pt modelId="{1ED954FA-9B33-4533-8657-91AA4C6B9BB9}" type="pres">
      <dgm:prSet presAssocID="{78A69A2E-7DFF-45B0-99D8-9B561CA9DD5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602EB27-BC30-4F49-BA4A-F371BE78A567}" type="pres">
      <dgm:prSet presAssocID="{202C1F51-84CA-455F-AEBE-07904F0AF879}" presName="parTxOnlySpace" presStyleCnt="0"/>
      <dgm:spPr/>
    </dgm:pt>
    <dgm:pt modelId="{B4D7328E-E685-44C1-9B8D-413D1E70AF94}" type="pres">
      <dgm:prSet presAssocID="{22518DBE-9C18-4F0F-B666-BEC51487244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4463474-F554-4279-B090-095F1461168A}" type="pres">
      <dgm:prSet presAssocID="{81FD7F8C-8F2E-4DDC-AC2B-3D42697B5C15}" presName="parTxOnlySpace" presStyleCnt="0"/>
      <dgm:spPr/>
    </dgm:pt>
    <dgm:pt modelId="{9F3D876A-2F61-4069-BFB9-03C47B1DD4A5}" type="pres">
      <dgm:prSet presAssocID="{233B25A3-B621-4605-818B-67A1DFCDA00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6C3DC02-08C9-4A73-A0D1-A514626CB831}" type="presOf" srcId="{78A69A2E-7DFF-45B0-99D8-9B561CA9DD51}" destId="{1ED954FA-9B33-4533-8657-91AA4C6B9BB9}" srcOrd="0" destOrd="0" presId="urn:microsoft.com/office/officeart/2005/8/layout/chevron1"/>
    <dgm:cxn modelId="{260F393E-1704-4448-B598-E0DEACD9F740}" type="presOf" srcId="{76E7CE59-2FFA-407A-AECF-98B63CB3347A}" destId="{5B636379-38A0-43F5-933D-800B14EDA683}" srcOrd="0" destOrd="0" presId="urn:microsoft.com/office/officeart/2005/8/layout/chevron1"/>
    <dgm:cxn modelId="{FB464148-A653-45C7-AF5B-E87F43D1F7D8}" srcId="{19F398F5-AC20-47BF-B1B2-D602ABC0F182}" destId="{22518DBE-9C18-4F0F-B666-BEC514872445}" srcOrd="3" destOrd="0" parTransId="{FF90596E-415B-486A-8193-73C6AA16E81B}" sibTransId="{81FD7F8C-8F2E-4DDC-AC2B-3D42697B5C15}"/>
    <dgm:cxn modelId="{47114E5B-D594-4153-8B02-88DECBD5094C}" srcId="{19F398F5-AC20-47BF-B1B2-D602ABC0F182}" destId="{233B25A3-B621-4605-818B-67A1DFCDA001}" srcOrd="4" destOrd="0" parTransId="{D6F83AF9-0D97-4557-BFD2-BF1BF653116B}" sibTransId="{E544A734-C1A2-4561-B199-42963FDB92A4}"/>
    <dgm:cxn modelId="{1A93989B-F9C4-4849-B590-F12B0F81ACE0}" type="presOf" srcId="{233B25A3-B621-4605-818B-67A1DFCDA001}" destId="{9F3D876A-2F61-4069-BFB9-03C47B1DD4A5}" srcOrd="0" destOrd="0" presId="urn:microsoft.com/office/officeart/2005/8/layout/chevron1"/>
    <dgm:cxn modelId="{D774B4A4-F90A-498C-87D2-4E3FBF793CCA}" srcId="{19F398F5-AC20-47BF-B1B2-D602ABC0F182}" destId="{78A69A2E-7DFF-45B0-99D8-9B561CA9DD51}" srcOrd="2" destOrd="0" parTransId="{EBC8A4D5-66E8-453D-ADC1-1EE6F51302A8}" sibTransId="{202C1F51-84CA-455F-AEBE-07904F0AF879}"/>
    <dgm:cxn modelId="{A6EAF8BB-02E0-4C6B-B618-BC6A4D42B37D}" type="presOf" srcId="{5190286F-A0FF-4AE0-A7D8-BE51E2945999}" destId="{0DAA281E-76AB-4C3F-A5DF-6ABAA2A2FC30}" srcOrd="0" destOrd="0" presId="urn:microsoft.com/office/officeart/2005/8/layout/chevron1"/>
    <dgm:cxn modelId="{6AD5DBCE-E456-4803-9E23-5DED7E264CDD}" srcId="{19F398F5-AC20-47BF-B1B2-D602ABC0F182}" destId="{5190286F-A0FF-4AE0-A7D8-BE51E2945999}" srcOrd="1" destOrd="0" parTransId="{E0F204E3-06C4-4ECC-96B3-CC032355FD9C}" sibTransId="{CA576758-9247-4E57-B7A4-4D521663BD1A}"/>
    <dgm:cxn modelId="{21EEE1EC-BB7B-4DE5-88C0-FCF573B2F58B}" type="presOf" srcId="{19F398F5-AC20-47BF-B1B2-D602ABC0F182}" destId="{A410A01B-89C5-42E4-96DF-B61C8C864C67}" srcOrd="0" destOrd="0" presId="urn:microsoft.com/office/officeart/2005/8/layout/chevron1"/>
    <dgm:cxn modelId="{1D3D0DFD-6F10-4286-8E10-5ABE901F989C}" type="presOf" srcId="{22518DBE-9C18-4F0F-B666-BEC514872445}" destId="{B4D7328E-E685-44C1-9B8D-413D1E70AF94}" srcOrd="0" destOrd="0" presId="urn:microsoft.com/office/officeart/2005/8/layout/chevron1"/>
    <dgm:cxn modelId="{9D1853FF-1A25-495B-909A-C5F50429FF20}" srcId="{19F398F5-AC20-47BF-B1B2-D602ABC0F182}" destId="{76E7CE59-2FFA-407A-AECF-98B63CB3347A}" srcOrd="0" destOrd="0" parTransId="{09D41F0A-E78C-4464-940D-AD9C299EC00D}" sibTransId="{1B12BA67-E630-4CAB-BA43-771E8AA8F99E}"/>
    <dgm:cxn modelId="{DEF591E1-ABEF-4A9C-BC2F-2AF212C27AA6}" type="presParOf" srcId="{A410A01B-89C5-42E4-96DF-B61C8C864C67}" destId="{5B636379-38A0-43F5-933D-800B14EDA683}" srcOrd="0" destOrd="0" presId="urn:microsoft.com/office/officeart/2005/8/layout/chevron1"/>
    <dgm:cxn modelId="{1D935C86-A6D9-4C89-8A9D-74E20F4DC950}" type="presParOf" srcId="{A410A01B-89C5-42E4-96DF-B61C8C864C67}" destId="{B8D50DBA-7801-4902-9028-16DF369D649F}" srcOrd="1" destOrd="0" presId="urn:microsoft.com/office/officeart/2005/8/layout/chevron1"/>
    <dgm:cxn modelId="{A257EADE-77ED-4109-9B42-C6665620C3A3}" type="presParOf" srcId="{A410A01B-89C5-42E4-96DF-B61C8C864C67}" destId="{0DAA281E-76AB-4C3F-A5DF-6ABAA2A2FC30}" srcOrd="2" destOrd="0" presId="urn:microsoft.com/office/officeart/2005/8/layout/chevron1"/>
    <dgm:cxn modelId="{2CA28363-BAF9-4DF2-A877-CDB3CBD35141}" type="presParOf" srcId="{A410A01B-89C5-42E4-96DF-B61C8C864C67}" destId="{7FD7E21B-CF5D-4787-A136-EA3E72C380F8}" srcOrd="3" destOrd="0" presId="urn:microsoft.com/office/officeart/2005/8/layout/chevron1"/>
    <dgm:cxn modelId="{D162F96D-2F0A-419B-8A13-51BB0603B6B7}" type="presParOf" srcId="{A410A01B-89C5-42E4-96DF-B61C8C864C67}" destId="{1ED954FA-9B33-4533-8657-91AA4C6B9BB9}" srcOrd="4" destOrd="0" presId="urn:microsoft.com/office/officeart/2005/8/layout/chevron1"/>
    <dgm:cxn modelId="{D05F1CF4-9441-4A98-8C75-653499347F95}" type="presParOf" srcId="{A410A01B-89C5-42E4-96DF-B61C8C864C67}" destId="{3602EB27-BC30-4F49-BA4A-F371BE78A567}" srcOrd="5" destOrd="0" presId="urn:microsoft.com/office/officeart/2005/8/layout/chevron1"/>
    <dgm:cxn modelId="{0F77E328-7B2F-425A-A804-086AEAC53E2F}" type="presParOf" srcId="{A410A01B-89C5-42E4-96DF-B61C8C864C67}" destId="{B4D7328E-E685-44C1-9B8D-413D1E70AF94}" srcOrd="6" destOrd="0" presId="urn:microsoft.com/office/officeart/2005/8/layout/chevron1"/>
    <dgm:cxn modelId="{95B684EF-F229-4A70-A8C2-8FD808B8CCFE}" type="presParOf" srcId="{A410A01B-89C5-42E4-96DF-B61C8C864C67}" destId="{64463474-F554-4279-B090-095F1461168A}" srcOrd="7" destOrd="0" presId="urn:microsoft.com/office/officeart/2005/8/layout/chevron1"/>
    <dgm:cxn modelId="{62CA2DEC-0B87-4CC2-85C7-DCC623B2978C}" type="presParOf" srcId="{A410A01B-89C5-42E4-96DF-B61C8C864C67}" destId="{9F3D876A-2F61-4069-BFB9-03C47B1DD4A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6BCBE3-F74E-4808-8A51-A0B1939715A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B931D27-223A-4F91-8C45-EF328E15AB8F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ERP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連動串接</a:t>
          </a:r>
        </a:p>
      </dgm:t>
    </dgm:pt>
    <dgm:pt modelId="{8BAD2DA1-13F9-4CA7-B426-5EA63AD5BA75}" type="parTrans" cxnId="{A688FEE9-1DD9-4A20-8578-707B2C447B66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737DD2-7EFA-4A10-9889-6148F601B98F}" type="sibTrans" cxnId="{A688FEE9-1DD9-4A20-8578-707B2C447B66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98E819-2E44-4EF9-8E23-EB3CFDCEEE80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擁有豐富成功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ERP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串接經驗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0B8F00-CB99-4A18-B6C8-C5DAD9329317}" type="parTrans" cxnId="{2263F703-2B74-4A55-AFEC-B2A4BC444E7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D32899-28BE-4854-A980-E5E3A7C195B7}" type="sibTrans" cxnId="{2263F703-2B74-4A55-AFEC-B2A4BC444E7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667C6B-67F8-47D3-B4E2-61EC2C3A920C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</a:p>
      </dgm:t>
    </dgm:pt>
    <dgm:pt modelId="{BBB9AED2-DC4C-4335-BA95-B0E36BB5214C}" type="parTrans" cxnId="{A4231E95-5E9F-4077-9D3D-482B1CE0083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E4A9B0-F99F-4042-9874-07CE0C25BF48}" type="sibTrans" cxnId="{A4231E95-5E9F-4077-9D3D-482B1CE0083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44B16B-249F-4650-B12E-D63F007176E9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資料庫使用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MSDE, PostgreSQL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30296D-7AA8-4B06-8025-38F5985BE40B}" type="parTrans" cxnId="{161B5FAC-24C7-4C38-BF51-B134D590DE30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1D0E49-77AF-465E-ABDD-346336E06FE2}" type="sibTrans" cxnId="{161B5FAC-24C7-4C38-BF51-B134D590DE30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5A7E65-F21E-4E2E-81F7-703B7F8CE5BB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會員禮券</a:t>
          </a:r>
        </a:p>
      </dgm:t>
    </dgm:pt>
    <dgm:pt modelId="{D499A138-8D8E-46C7-B20C-AF9983FCFF9B}" type="parTrans" cxnId="{ED486892-8C54-47F4-981A-85810A944C0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29A3D3-7050-40E4-92A4-FAE0262A4BD0}" type="sibTrans" cxnId="{ED486892-8C54-47F4-981A-85810A944C0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050CF7-B05A-4C2A-8E7A-36EAD362AB99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支援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Line@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</a:t>
          </a:r>
        </a:p>
      </dgm:t>
    </dgm:pt>
    <dgm:pt modelId="{892D1C40-18D4-47ED-892D-5065DC6EE246}" type="parTrans" cxnId="{6767236A-0F3B-4121-819E-A418BD0C6D5B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7664B3-938E-4AF2-81F0-BBC553B8A98F}" type="sibTrans" cxnId="{6767236A-0F3B-4121-819E-A418BD0C6D5B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2D7257-C7BD-437E-87DD-8EC44E8FA88F}">
      <dgm:prSet custT="1"/>
      <dgm:spPr/>
      <dgm:t>
        <a:bodyPr/>
        <a:lstStyle/>
        <a:p>
          <a:r>
            <a:rPr lang="en-US" altLang="en-US" sz="1600" b="1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Ex.SAP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聯合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文中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正航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鼎新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德安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金旭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.….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等</a:t>
          </a:r>
        </a:p>
      </dgm:t>
    </dgm:pt>
    <dgm:pt modelId="{4972B5DE-ACB1-46BF-9D01-FA8EBD869B7A}" type="parTrans" cxnId="{701F5A2B-5D3F-41C1-95D4-6B79EB298F20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D70BE6F-B041-4760-94EA-87529E07D301}" type="sibTrans" cxnId="{701F5A2B-5D3F-41C1-95D4-6B79EB298F20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4951B0-1F0D-4EFF-965F-A127D974E1AA}">
      <dgm:prSet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可以轉出任何資料及資料庫欄位型態</a:t>
          </a:r>
        </a:p>
      </dgm:t>
    </dgm:pt>
    <dgm:pt modelId="{EBCDC879-2DF7-4EA6-B36E-159AC520B1FF}" type="parTrans" cxnId="{61B42489-D7F9-4D41-AB72-B75656DDE167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D108A3F-E9AC-4F7E-B0F9-7190991EAF90}" type="sibTrans" cxnId="{61B42489-D7F9-4D41-AB72-B75656DDE167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4574C-62BF-4117-BD6B-DCA37E5DF5BC}">
      <dgm:prSet custT="1"/>
      <dgm:spPr/>
      <dgm:t>
        <a:bodyPr/>
        <a:lstStyle/>
        <a:p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Ex.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客戶可以利用資料庫客製所需報表</a:t>
          </a:r>
        </a:p>
      </dgm:t>
    </dgm:pt>
    <dgm:pt modelId="{65D69D06-1A87-40DB-A0D2-4A11BDAAF5BF}" type="parTrans" cxnId="{1182FC83-DCAA-436F-850C-373CAA8AE981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649D36-2762-4179-BD75-9523346F40CA}" type="sibTrans" cxnId="{1182FC83-DCAA-436F-850C-373CAA8AE981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EB8CED-E872-4415-9908-F94D12C63976}">
      <dgm:prSet custT="1"/>
      <dgm:spPr/>
      <dgm:t>
        <a:bodyPr/>
        <a:lstStyle/>
        <a:p>
          <a:r>
            <a:rPr lang="en-US" altLang="en-US" sz="1600" b="1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Ocard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會員累點</a:t>
          </a:r>
        </a:p>
      </dgm:t>
    </dgm:pt>
    <dgm:pt modelId="{03D522E0-D38F-41F5-A97A-8AE38E4F5DDC}" type="parTrans" cxnId="{E540BC18-6FCA-4E15-BABB-B99C9D9AF51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702B48-A76D-4453-B35A-50E0CB39C374}" type="sibTrans" cxnId="{E540BC18-6FCA-4E15-BABB-B99C9D9AF51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BAC4FC-329B-4A4D-A088-906965D5CFC7}">
      <dgm:prSet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墨攻票券 </a:t>
          </a:r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或自行禮券管理</a:t>
          </a:r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2B37F-7452-40F0-A99B-5B827B8BC19B}" type="parTrans" cxnId="{0CDEA69A-30B1-418A-96F4-69EB9871D1D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66D98-8820-49AB-B557-249A99A866EC}" type="sibTrans" cxnId="{0CDEA69A-30B1-418A-96F4-69EB9871D1D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5942D39-6072-4093-B696-C2A4CE9BF8C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雲備份</a:t>
          </a:r>
        </a:p>
      </dgm:t>
    </dgm:pt>
    <dgm:pt modelId="{060BEFC3-3509-4A3A-AB3A-59AAAFD3D0A9}" type="parTrans" cxnId="{50B595E5-7D25-42B7-BB6A-86D06629F862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F629C6-5ABA-40A3-A2C2-11327F064B84}" type="sibTrans" cxnId="{50B595E5-7D25-42B7-BB6A-86D06629F862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E0929C-5CF8-406C-9416-72BCCE8163CF}">
      <dgm:prSet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系統備份至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google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可以設定每十分鐘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每日封包回傳至總部</a:t>
          </a:r>
        </a:p>
      </dgm:t>
    </dgm:pt>
    <dgm:pt modelId="{8CF93286-8066-43E0-AA19-C76BB02D958A}" type="parTrans" cxnId="{14ECB630-2AED-4174-94BB-A8EB0DC8CE0A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240DA8-5595-4F40-8F64-FDD71CB7606E}" type="sibTrans" cxnId="{14ECB630-2AED-4174-94BB-A8EB0DC8CE0A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3178B8-2A0C-4958-B639-F1A39E792D03}" type="pres">
      <dgm:prSet presAssocID="{FB6BCBE3-F74E-4808-8A51-A0B1939715AB}" presName="Name0" presStyleCnt="0">
        <dgm:presLayoutVars>
          <dgm:dir/>
          <dgm:animLvl val="lvl"/>
          <dgm:resizeHandles val="exact"/>
        </dgm:presLayoutVars>
      </dgm:prSet>
      <dgm:spPr/>
    </dgm:pt>
    <dgm:pt modelId="{8FB4B605-935D-42FF-BF9F-F8150DC8CBA4}" type="pres">
      <dgm:prSet presAssocID="{6B931D27-223A-4F91-8C45-EF328E15AB8F}" presName="linNode" presStyleCnt="0"/>
      <dgm:spPr/>
    </dgm:pt>
    <dgm:pt modelId="{21D13320-8FDA-4E26-86A6-318785C4D561}" type="pres">
      <dgm:prSet presAssocID="{6B931D27-223A-4F91-8C45-EF328E15AB8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5E7CD24-532A-4BFC-89A1-F2A69B48C70B}" type="pres">
      <dgm:prSet presAssocID="{6B931D27-223A-4F91-8C45-EF328E15AB8F}" presName="descendantText" presStyleLbl="alignAccFollowNode1" presStyleIdx="0" presStyleCnt="4">
        <dgm:presLayoutVars>
          <dgm:bulletEnabled val="1"/>
        </dgm:presLayoutVars>
      </dgm:prSet>
      <dgm:spPr/>
    </dgm:pt>
    <dgm:pt modelId="{18149F51-CE32-4F98-A064-6EE438007544}" type="pres">
      <dgm:prSet presAssocID="{BA737DD2-7EFA-4A10-9889-6148F601B98F}" presName="sp" presStyleCnt="0"/>
      <dgm:spPr/>
    </dgm:pt>
    <dgm:pt modelId="{AE90E6D0-78CD-4843-B952-C914DD5DC8EE}" type="pres">
      <dgm:prSet presAssocID="{19667C6B-67F8-47D3-B4E2-61EC2C3A920C}" presName="linNode" presStyleCnt="0"/>
      <dgm:spPr/>
    </dgm:pt>
    <dgm:pt modelId="{FF570848-F115-4561-8D83-D383BC6880BC}" type="pres">
      <dgm:prSet presAssocID="{19667C6B-67F8-47D3-B4E2-61EC2C3A920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EE7D1DF-8259-49CD-AC0E-97F2365972EA}" type="pres">
      <dgm:prSet presAssocID="{19667C6B-67F8-47D3-B4E2-61EC2C3A920C}" presName="descendantText" presStyleLbl="alignAccFollowNode1" presStyleIdx="1" presStyleCnt="4">
        <dgm:presLayoutVars>
          <dgm:bulletEnabled val="1"/>
        </dgm:presLayoutVars>
      </dgm:prSet>
      <dgm:spPr/>
    </dgm:pt>
    <dgm:pt modelId="{EA9A1E80-B86E-4B7D-A914-1712D25BDCA7}" type="pres">
      <dgm:prSet presAssocID="{37E4A9B0-F99F-4042-9874-07CE0C25BF48}" presName="sp" presStyleCnt="0"/>
      <dgm:spPr/>
    </dgm:pt>
    <dgm:pt modelId="{0CA1424D-A36D-4522-A535-4487BBC5FF01}" type="pres">
      <dgm:prSet presAssocID="{6A5A7E65-F21E-4E2E-81F7-703B7F8CE5BB}" presName="linNode" presStyleCnt="0"/>
      <dgm:spPr/>
    </dgm:pt>
    <dgm:pt modelId="{BCEDC006-6804-491A-B31D-B2C8FAD800B1}" type="pres">
      <dgm:prSet presAssocID="{6A5A7E65-F21E-4E2E-81F7-703B7F8CE5B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F5EBE46-AB19-4648-8392-C46AE4D6C793}" type="pres">
      <dgm:prSet presAssocID="{6A5A7E65-F21E-4E2E-81F7-703B7F8CE5BB}" presName="descendantText" presStyleLbl="alignAccFollowNode1" presStyleIdx="2" presStyleCnt="4">
        <dgm:presLayoutVars>
          <dgm:bulletEnabled val="1"/>
        </dgm:presLayoutVars>
      </dgm:prSet>
      <dgm:spPr/>
    </dgm:pt>
    <dgm:pt modelId="{6A9C3437-502F-4C51-8F8F-8DD0623895B6}" type="pres">
      <dgm:prSet presAssocID="{FE29A3D3-7050-40E4-92A4-FAE0262A4BD0}" presName="sp" presStyleCnt="0"/>
      <dgm:spPr/>
    </dgm:pt>
    <dgm:pt modelId="{AD0576D5-C0AE-45CC-A15B-DA008E3A5F25}" type="pres">
      <dgm:prSet presAssocID="{05942D39-6072-4093-B696-C2A4CE9BF8C8}" presName="linNode" presStyleCnt="0"/>
      <dgm:spPr/>
    </dgm:pt>
    <dgm:pt modelId="{904E8EFB-CE77-4F67-8AE5-47F0778BBC78}" type="pres">
      <dgm:prSet presAssocID="{05942D39-6072-4093-B696-C2A4CE9BF8C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9B23477-9CDF-4CFF-8E15-81D578F3DAB3}" type="pres">
      <dgm:prSet presAssocID="{05942D39-6072-4093-B696-C2A4CE9BF8C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263F703-2B74-4A55-AFEC-B2A4BC444E7C}" srcId="{6B931D27-223A-4F91-8C45-EF328E15AB8F}" destId="{3C98E819-2E44-4EF9-8E23-EB3CFDCEEE80}" srcOrd="0" destOrd="0" parTransId="{B20B8F00-CB99-4A18-B6C8-C5DAD9329317}" sibTransId="{74D32899-28BE-4854-A980-E5E3A7C195B7}"/>
    <dgm:cxn modelId="{FB51BB06-BCA9-4889-BCA5-530864FE31D9}" type="presOf" srcId="{3C98E819-2E44-4EF9-8E23-EB3CFDCEEE80}" destId="{E5E7CD24-532A-4BFC-89A1-F2A69B48C70B}" srcOrd="0" destOrd="0" presId="urn:microsoft.com/office/officeart/2005/8/layout/vList5"/>
    <dgm:cxn modelId="{A614150B-4736-49F6-8D5A-2511F387812D}" type="presOf" srcId="{602D7257-C7BD-437E-87DD-8EC44E8FA88F}" destId="{E5E7CD24-532A-4BFC-89A1-F2A69B48C70B}" srcOrd="0" destOrd="1" presId="urn:microsoft.com/office/officeart/2005/8/layout/vList5"/>
    <dgm:cxn modelId="{E540BC18-6FCA-4E15-BABB-B99C9D9AF513}" srcId="{6A5A7E65-F21E-4E2E-81F7-703B7F8CE5BB}" destId="{FAEB8CED-E872-4415-9908-F94D12C63976}" srcOrd="1" destOrd="0" parTransId="{03D522E0-D38F-41F5-A97A-8AE38E4F5DDC}" sibTransId="{D0702B48-A76D-4453-B35A-50E0CB39C374}"/>
    <dgm:cxn modelId="{2939F019-2002-45E7-8B49-9B68F2C8807E}" type="presOf" srcId="{C9E0929C-5CF8-406C-9416-72BCCE8163CF}" destId="{C9B23477-9CDF-4CFF-8E15-81D578F3DAB3}" srcOrd="0" destOrd="0" presId="urn:microsoft.com/office/officeart/2005/8/layout/vList5"/>
    <dgm:cxn modelId="{701F5A2B-5D3F-41C1-95D4-6B79EB298F20}" srcId="{6B931D27-223A-4F91-8C45-EF328E15AB8F}" destId="{602D7257-C7BD-437E-87DD-8EC44E8FA88F}" srcOrd="1" destOrd="0" parTransId="{4972B5DE-ACB1-46BF-9D01-FA8EBD869B7A}" sibTransId="{6D70BE6F-B041-4760-94EA-87529E07D301}"/>
    <dgm:cxn modelId="{14ECB630-2AED-4174-94BB-A8EB0DC8CE0A}" srcId="{05942D39-6072-4093-B696-C2A4CE9BF8C8}" destId="{C9E0929C-5CF8-406C-9416-72BCCE8163CF}" srcOrd="0" destOrd="0" parTransId="{8CF93286-8066-43E0-AA19-C76BB02D958A}" sibTransId="{59240DA8-5595-4F40-8F64-FDD71CB7606E}"/>
    <dgm:cxn modelId="{54E69E36-1C3C-40A0-83B5-EE7738E645B9}" type="presOf" srcId="{19667C6B-67F8-47D3-B4E2-61EC2C3A920C}" destId="{FF570848-F115-4561-8D83-D383BC6880BC}" srcOrd="0" destOrd="0" presId="urn:microsoft.com/office/officeart/2005/8/layout/vList5"/>
    <dgm:cxn modelId="{12759351-A134-426C-9FE3-634B2AF45AAE}" type="presOf" srcId="{6A5A7E65-F21E-4E2E-81F7-703B7F8CE5BB}" destId="{BCEDC006-6804-491A-B31D-B2C8FAD800B1}" srcOrd="0" destOrd="0" presId="urn:microsoft.com/office/officeart/2005/8/layout/vList5"/>
    <dgm:cxn modelId="{3272225D-529D-4DC3-8D66-93D88310B8BE}" type="presOf" srcId="{6B931D27-223A-4F91-8C45-EF328E15AB8F}" destId="{21D13320-8FDA-4E26-86A6-318785C4D561}" srcOrd="0" destOrd="0" presId="urn:microsoft.com/office/officeart/2005/8/layout/vList5"/>
    <dgm:cxn modelId="{6767236A-0F3B-4121-819E-A418BD0C6D5B}" srcId="{6A5A7E65-F21E-4E2E-81F7-703B7F8CE5BB}" destId="{11050CF7-B05A-4C2A-8E7A-36EAD362AB99}" srcOrd="0" destOrd="0" parTransId="{892D1C40-18D4-47ED-892D-5065DC6EE246}" sibTransId="{FB7664B3-938E-4AF2-81F0-BBC553B8A98F}"/>
    <dgm:cxn modelId="{D7D82A7E-342D-4D6B-82F3-2539F4432F58}" type="presOf" srcId="{EFBAC4FC-329B-4A4D-A088-906965D5CFC7}" destId="{7F5EBE46-AB19-4648-8392-C46AE4D6C793}" srcOrd="0" destOrd="2" presId="urn:microsoft.com/office/officeart/2005/8/layout/vList5"/>
    <dgm:cxn modelId="{1182FC83-DCAA-436F-850C-373CAA8AE981}" srcId="{19667C6B-67F8-47D3-B4E2-61EC2C3A920C}" destId="{14B4574C-62BF-4117-BD6B-DCA37E5DF5BC}" srcOrd="2" destOrd="0" parTransId="{65D69D06-1A87-40DB-A0D2-4A11BDAAF5BF}" sibTransId="{97649D36-2762-4179-BD75-9523346F40CA}"/>
    <dgm:cxn modelId="{61B42489-D7F9-4D41-AB72-B75656DDE167}" srcId="{19667C6B-67F8-47D3-B4E2-61EC2C3A920C}" destId="{234951B0-1F0D-4EFF-965F-A127D974E1AA}" srcOrd="1" destOrd="0" parTransId="{EBCDC879-2DF7-4EA6-B36E-159AC520B1FF}" sibTransId="{2D108A3F-E9AC-4F7E-B0F9-7190991EAF90}"/>
    <dgm:cxn modelId="{3B5FD08C-A227-4773-8E69-ECC9FD4353F7}" type="presOf" srcId="{FAEB8CED-E872-4415-9908-F94D12C63976}" destId="{7F5EBE46-AB19-4648-8392-C46AE4D6C793}" srcOrd="0" destOrd="1" presId="urn:microsoft.com/office/officeart/2005/8/layout/vList5"/>
    <dgm:cxn modelId="{ED486892-8C54-47F4-981A-85810A944C03}" srcId="{FB6BCBE3-F74E-4808-8A51-A0B1939715AB}" destId="{6A5A7E65-F21E-4E2E-81F7-703B7F8CE5BB}" srcOrd="2" destOrd="0" parTransId="{D499A138-8D8E-46C7-B20C-AF9983FCFF9B}" sibTransId="{FE29A3D3-7050-40E4-92A4-FAE0262A4BD0}"/>
    <dgm:cxn modelId="{A4231E95-5E9F-4077-9D3D-482B1CE00835}" srcId="{FB6BCBE3-F74E-4808-8A51-A0B1939715AB}" destId="{19667C6B-67F8-47D3-B4E2-61EC2C3A920C}" srcOrd="1" destOrd="0" parTransId="{BBB9AED2-DC4C-4335-BA95-B0E36BB5214C}" sibTransId="{37E4A9B0-F99F-4042-9874-07CE0C25BF48}"/>
    <dgm:cxn modelId="{0CDEA69A-30B1-418A-96F4-69EB9871D1D5}" srcId="{6A5A7E65-F21E-4E2E-81F7-703B7F8CE5BB}" destId="{EFBAC4FC-329B-4A4D-A088-906965D5CFC7}" srcOrd="2" destOrd="0" parTransId="{9932B37F-7452-40F0-A99B-5B827B8BC19B}" sibTransId="{D1066D98-8820-49AB-B557-249A99A866EC}"/>
    <dgm:cxn modelId="{44F952A8-1FB2-4FD7-94D5-66C00E5FA427}" type="presOf" srcId="{14B4574C-62BF-4117-BD6B-DCA37E5DF5BC}" destId="{9EE7D1DF-8259-49CD-AC0E-97F2365972EA}" srcOrd="0" destOrd="2" presId="urn:microsoft.com/office/officeart/2005/8/layout/vList5"/>
    <dgm:cxn modelId="{161B5FAC-24C7-4C38-BF51-B134D590DE30}" srcId="{19667C6B-67F8-47D3-B4E2-61EC2C3A920C}" destId="{3044B16B-249F-4650-B12E-D63F007176E9}" srcOrd="0" destOrd="0" parTransId="{8930296D-7AA8-4B06-8025-38F5985BE40B}" sibTransId="{871D0E49-77AF-465E-ABDD-346336E06FE2}"/>
    <dgm:cxn modelId="{C604D8B4-E6ED-4DFD-AA87-05BF792E8086}" type="presOf" srcId="{234951B0-1F0D-4EFF-965F-A127D974E1AA}" destId="{9EE7D1DF-8259-49CD-AC0E-97F2365972EA}" srcOrd="0" destOrd="1" presId="urn:microsoft.com/office/officeart/2005/8/layout/vList5"/>
    <dgm:cxn modelId="{6FEF2BD6-781D-473B-865D-9EE551FFE6E1}" type="presOf" srcId="{3044B16B-249F-4650-B12E-D63F007176E9}" destId="{9EE7D1DF-8259-49CD-AC0E-97F2365972EA}" srcOrd="0" destOrd="0" presId="urn:microsoft.com/office/officeart/2005/8/layout/vList5"/>
    <dgm:cxn modelId="{E12B59DD-194E-4948-969B-1E92D8681CDF}" type="presOf" srcId="{05942D39-6072-4093-B696-C2A4CE9BF8C8}" destId="{904E8EFB-CE77-4F67-8AE5-47F0778BBC78}" srcOrd="0" destOrd="0" presId="urn:microsoft.com/office/officeart/2005/8/layout/vList5"/>
    <dgm:cxn modelId="{25C41BE0-B4D8-4F2B-8F02-EC69FDA1256D}" type="presOf" srcId="{11050CF7-B05A-4C2A-8E7A-36EAD362AB99}" destId="{7F5EBE46-AB19-4648-8392-C46AE4D6C793}" srcOrd="0" destOrd="0" presId="urn:microsoft.com/office/officeart/2005/8/layout/vList5"/>
    <dgm:cxn modelId="{506DE7E1-2991-4618-B6BF-A304C582FE1B}" type="presOf" srcId="{FB6BCBE3-F74E-4808-8A51-A0B1939715AB}" destId="{6E3178B8-2A0C-4958-B639-F1A39E792D03}" srcOrd="0" destOrd="0" presId="urn:microsoft.com/office/officeart/2005/8/layout/vList5"/>
    <dgm:cxn modelId="{50B595E5-7D25-42B7-BB6A-86D06629F862}" srcId="{FB6BCBE3-F74E-4808-8A51-A0B1939715AB}" destId="{05942D39-6072-4093-B696-C2A4CE9BF8C8}" srcOrd="3" destOrd="0" parTransId="{060BEFC3-3509-4A3A-AB3A-59AAAFD3D0A9}" sibTransId="{3BF629C6-5ABA-40A3-A2C2-11327F064B84}"/>
    <dgm:cxn modelId="{A688FEE9-1DD9-4A20-8578-707B2C447B66}" srcId="{FB6BCBE3-F74E-4808-8A51-A0B1939715AB}" destId="{6B931D27-223A-4F91-8C45-EF328E15AB8F}" srcOrd="0" destOrd="0" parTransId="{8BAD2DA1-13F9-4CA7-B426-5EA63AD5BA75}" sibTransId="{BA737DD2-7EFA-4A10-9889-6148F601B98F}"/>
    <dgm:cxn modelId="{AE0D764D-DDD2-430A-BF2D-15CA25F36C39}" type="presParOf" srcId="{6E3178B8-2A0C-4958-B639-F1A39E792D03}" destId="{8FB4B605-935D-42FF-BF9F-F8150DC8CBA4}" srcOrd="0" destOrd="0" presId="urn:microsoft.com/office/officeart/2005/8/layout/vList5"/>
    <dgm:cxn modelId="{CCBBEED2-6F99-4903-B822-6C8E6092F511}" type="presParOf" srcId="{8FB4B605-935D-42FF-BF9F-F8150DC8CBA4}" destId="{21D13320-8FDA-4E26-86A6-318785C4D561}" srcOrd="0" destOrd="0" presId="urn:microsoft.com/office/officeart/2005/8/layout/vList5"/>
    <dgm:cxn modelId="{21F270ED-D815-4346-AEA5-7E194E6FF5E2}" type="presParOf" srcId="{8FB4B605-935D-42FF-BF9F-F8150DC8CBA4}" destId="{E5E7CD24-532A-4BFC-89A1-F2A69B48C70B}" srcOrd="1" destOrd="0" presId="urn:microsoft.com/office/officeart/2005/8/layout/vList5"/>
    <dgm:cxn modelId="{51164E46-120C-4BC8-A054-1D8FA0BEE6D3}" type="presParOf" srcId="{6E3178B8-2A0C-4958-B639-F1A39E792D03}" destId="{18149F51-CE32-4F98-A064-6EE438007544}" srcOrd="1" destOrd="0" presId="urn:microsoft.com/office/officeart/2005/8/layout/vList5"/>
    <dgm:cxn modelId="{6632F583-116C-4537-A007-E391FD576F3E}" type="presParOf" srcId="{6E3178B8-2A0C-4958-B639-F1A39E792D03}" destId="{AE90E6D0-78CD-4843-B952-C914DD5DC8EE}" srcOrd="2" destOrd="0" presId="urn:microsoft.com/office/officeart/2005/8/layout/vList5"/>
    <dgm:cxn modelId="{22B1BE02-86BC-4F96-AD12-54E5F8C28D22}" type="presParOf" srcId="{AE90E6D0-78CD-4843-B952-C914DD5DC8EE}" destId="{FF570848-F115-4561-8D83-D383BC6880BC}" srcOrd="0" destOrd="0" presId="urn:microsoft.com/office/officeart/2005/8/layout/vList5"/>
    <dgm:cxn modelId="{4DB29321-9F32-418B-8373-53126F0E8F6F}" type="presParOf" srcId="{AE90E6D0-78CD-4843-B952-C914DD5DC8EE}" destId="{9EE7D1DF-8259-49CD-AC0E-97F2365972EA}" srcOrd="1" destOrd="0" presId="urn:microsoft.com/office/officeart/2005/8/layout/vList5"/>
    <dgm:cxn modelId="{2A470FFE-7103-42AC-87E0-9FDCDEA919AE}" type="presParOf" srcId="{6E3178B8-2A0C-4958-B639-F1A39E792D03}" destId="{EA9A1E80-B86E-4B7D-A914-1712D25BDCA7}" srcOrd="3" destOrd="0" presId="urn:microsoft.com/office/officeart/2005/8/layout/vList5"/>
    <dgm:cxn modelId="{76896FD4-43E3-40B6-AF46-031EB3C62082}" type="presParOf" srcId="{6E3178B8-2A0C-4958-B639-F1A39E792D03}" destId="{0CA1424D-A36D-4522-A535-4487BBC5FF01}" srcOrd="4" destOrd="0" presId="urn:microsoft.com/office/officeart/2005/8/layout/vList5"/>
    <dgm:cxn modelId="{B677CDDC-5CD3-42C5-805D-4E1A19DFE25E}" type="presParOf" srcId="{0CA1424D-A36D-4522-A535-4487BBC5FF01}" destId="{BCEDC006-6804-491A-B31D-B2C8FAD800B1}" srcOrd="0" destOrd="0" presId="urn:microsoft.com/office/officeart/2005/8/layout/vList5"/>
    <dgm:cxn modelId="{84B03759-D274-40E2-A919-ABF5477013E5}" type="presParOf" srcId="{0CA1424D-A36D-4522-A535-4487BBC5FF01}" destId="{7F5EBE46-AB19-4648-8392-C46AE4D6C793}" srcOrd="1" destOrd="0" presId="urn:microsoft.com/office/officeart/2005/8/layout/vList5"/>
    <dgm:cxn modelId="{AC4BE4DE-4511-414D-BB5B-54E10E2A8886}" type="presParOf" srcId="{6E3178B8-2A0C-4958-B639-F1A39E792D03}" destId="{6A9C3437-502F-4C51-8F8F-8DD0623895B6}" srcOrd="5" destOrd="0" presId="urn:microsoft.com/office/officeart/2005/8/layout/vList5"/>
    <dgm:cxn modelId="{0FC303FA-F105-4F46-8345-E78A8F2B75D4}" type="presParOf" srcId="{6E3178B8-2A0C-4958-B639-F1A39E792D03}" destId="{AD0576D5-C0AE-45CC-A15B-DA008E3A5F25}" srcOrd="6" destOrd="0" presId="urn:microsoft.com/office/officeart/2005/8/layout/vList5"/>
    <dgm:cxn modelId="{B9CBC960-B15B-4287-B575-396925C4EB1C}" type="presParOf" srcId="{AD0576D5-C0AE-45CC-A15B-DA008E3A5F25}" destId="{904E8EFB-CE77-4F67-8AE5-47F0778BBC78}" srcOrd="0" destOrd="0" presId="urn:microsoft.com/office/officeart/2005/8/layout/vList5"/>
    <dgm:cxn modelId="{2BDFADF1-7E3A-499D-9192-7A60D30989F9}" type="presParOf" srcId="{AD0576D5-C0AE-45CC-A15B-DA008E3A5F25}" destId="{C9B23477-9CDF-4CFF-8E15-81D578F3DAB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ED8DF-62FC-4269-B92F-5F230005B6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01E704-D3E8-41DE-A539-BA85138F72E7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客戶實績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BE3C4D41-9F1F-438A-98A9-12FE238A4AFC}" type="parTrans" cxnId="{59949F4E-F23F-4017-BFFB-F1A17C24392A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E385A1-7563-4653-B146-646FB77C19AA}" type="sibTrans" cxnId="{59949F4E-F23F-4017-BFFB-F1A17C24392A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96E4F2-97C3-468C-962C-97D7927193B1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實機展示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DD955BD3-72E6-44F5-B33A-C40A3FBB05B1}" type="parTrans" cxnId="{4114247D-8B94-45E4-9C67-D916C2C64177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8D6F62-F4FB-4817-9A15-0A0207EC415E}" type="sibTrans" cxnId="{4114247D-8B94-45E4-9C67-D916C2C64177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6CE851-6412-40FC-9504-A2624F8C5B1A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Q &amp; A</a:t>
          </a:r>
          <a:endParaRPr lang="zh-TW" altLang="en-US" sz="24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C6DF9614-6407-4E80-81CD-41568013FF37}" type="parTrans" cxnId="{A407F3DD-4070-4B87-81A0-00683628B78B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111AC6-6632-47E2-918D-BAB008F9ABB2}" type="sibTrans" cxnId="{A407F3DD-4070-4B87-81A0-00683628B78B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73990E-43DF-4DC2-955D-C513F2CB9403}">
      <dgm:prSet phldrT="[文字]" custT="1"/>
      <dgm:spPr>
        <a:solidFill>
          <a:schemeClr val="bg1"/>
        </a:solidFill>
      </dgm:spPr>
      <dgm:t>
        <a:bodyPr/>
        <a:lstStyle/>
        <a:p>
          <a:endParaRPr lang="zh-TW" altLang="en-US" sz="24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7778F2-291A-44BB-B654-D6FEB43D4646}" type="parTrans" cxnId="{84F7B7DA-F3FF-41F0-A8AE-379A86B9B49D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A1D453-EF0C-4891-981F-8890974F40C1}" type="sibTrans" cxnId="{84F7B7DA-F3FF-41F0-A8AE-379A86B9B49D}">
      <dgm:prSet/>
      <dgm:spPr/>
      <dgm:t>
        <a:bodyPr/>
        <a:lstStyle/>
        <a:p>
          <a:endParaRPr lang="zh-TW" altLang="en-US" sz="24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40FFA9-4EE8-42EF-8B28-22D56494F8EB}" type="pres">
      <dgm:prSet presAssocID="{F08ED8DF-62FC-4269-B92F-5F230005B63E}" presName="Name0" presStyleCnt="0">
        <dgm:presLayoutVars>
          <dgm:chMax val="7"/>
          <dgm:chPref val="7"/>
          <dgm:dir/>
        </dgm:presLayoutVars>
      </dgm:prSet>
      <dgm:spPr/>
    </dgm:pt>
    <dgm:pt modelId="{C688F187-0392-49AF-9855-273D05FD2FF0}" type="pres">
      <dgm:prSet presAssocID="{F08ED8DF-62FC-4269-B92F-5F230005B63E}" presName="Name1" presStyleCnt="0"/>
      <dgm:spPr/>
    </dgm:pt>
    <dgm:pt modelId="{AA59B886-539E-447F-A7D7-92C603ACF8CD}" type="pres">
      <dgm:prSet presAssocID="{F08ED8DF-62FC-4269-B92F-5F230005B63E}" presName="cycle" presStyleCnt="0"/>
      <dgm:spPr/>
    </dgm:pt>
    <dgm:pt modelId="{A3FD1B87-6F39-4F83-9EBB-A58A097257B8}" type="pres">
      <dgm:prSet presAssocID="{F08ED8DF-62FC-4269-B92F-5F230005B63E}" presName="srcNode" presStyleLbl="node1" presStyleIdx="0" presStyleCnt="4"/>
      <dgm:spPr/>
    </dgm:pt>
    <dgm:pt modelId="{E0F8C6F4-57FA-4BC8-A078-CC1311B5BDFD}" type="pres">
      <dgm:prSet presAssocID="{F08ED8DF-62FC-4269-B92F-5F230005B63E}" presName="conn" presStyleLbl="parChTrans1D2" presStyleIdx="0" presStyleCnt="1"/>
      <dgm:spPr/>
    </dgm:pt>
    <dgm:pt modelId="{454101CA-EF37-4B7E-812A-2733D4D8D465}" type="pres">
      <dgm:prSet presAssocID="{F08ED8DF-62FC-4269-B92F-5F230005B63E}" presName="extraNode" presStyleLbl="node1" presStyleIdx="0" presStyleCnt="4"/>
      <dgm:spPr/>
    </dgm:pt>
    <dgm:pt modelId="{151F1418-7A8C-4A76-AC5A-6D0804EFA19F}" type="pres">
      <dgm:prSet presAssocID="{F08ED8DF-62FC-4269-B92F-5F230005B63E}" presName="dstNode" presStyleLbl="node1" presStyleIdx="0" presStyleCnt="4"/>
      <dgm:spPr/>
    </dgm:pt>
    <dgm:pt modelId="{09F3E315-B348-4865-B00A-90BB0BECB256}" type="pres">
      <dgm:prSet presAssocID="{E301E704-D3E8-41DE-A539-BA85138F72E7}" presName="text_1" presStyleLbl="node1" presStyleIdx="0" presStyleCnt="4">
        <dgm:presLayoutVars>
          <dgm:bulletEnabled val="1"/>
        </dgm:presLayoutVars>
      </dgm:prSet>
      <dgm:spPr/>
    </dgm:pt>
    <dgm:pt modelId="{D48EFD10-2825-44C7-9BCA-8D3A4F6F427F}" type="pres">
      <dgm:prSet presAssocID="{E301E704-D3E8-41DE-A539-BA85138F72E7}" presName="accent_1" presStyleCnt="0"/>
      <dgm:spPr/>
    </dgm:pt>
    <dgm:pt modelId="{957AF8C0-579B-4730-8FE5-CD22417084E9}" type="pres">
      <dgm:prSet presAssocID="{E301E704-D3E8-41DE-A539-BA85138F72E7}" presName="accentRepeatNode" presStyleLbl="solidFgAcc1" presStyleIdx="0" presStyleCnt="4"/>
      <dgm:spPr/>
    </dgm:pt>
    <dgm:pt modelId="{BA18414B-BF84-4750-9729-30F7470B1A1E}" type="pres">
      <dgm:prSet presAssocID="{E896E4F2-97C3-468C-962C-97D7927193B1}" presName="text_2" presStyleLbl="node1" presStyleIdx="1" presStyleCnt="4">
        <dgm:presLayoutVars>
          <dgm:bulletEnabled val="1"/>
        </dgm:presLayoutVars>
      </dgm:prSet>
      <dgm:spPr/>
    </dgm:pt>
    <dgm:pt modelId="{1E520279-B340-4FE3-8257-7C47CBD8B5E1}" type="pres">
      <dgm:prSet presAssocID="{E896E4F2-97C3-468C-962C-97D7927193B1}" presName="accent_2" presStyleCnt="0"/>
      <dgm:spPr/>
    </dgm:pt>
    <dgm:pt modelId="{C91E5C71-7483-4599-B247-03F4F5D3120B}" type="pres">
      <dgm:prSet presAssocID="{E896E4F2-97C3-468C-962C-97D7927193B1}" presName="accentRepeatNode" presStyleLbl="solidFgAcc1" presStyleIdx="1" presStyleCnt="4"/>
      <dgm:spPr/>
    </dgm:pt>
    <dgm:pt modelId="{155D213E-2D5F-4C2C-A77C-F9C9551519A7}" type="pres">
      <dgm:prSet presAssocID="{816CE851-6412-40FC-9504-A2624F8C5B1A}" presName="text_3" presStyleLbl="node1" presStyleIdx="2" presStyleCnt="4">
        <dgm:presLayoutVars>
          <dgm:bulletEnabled val="1"/>
        </dgm:presLayoutVars>
      </dgm:prSet>
      <dgm:spPr/>
    </dgm:pt>
    <dgm:pt modelId="{266EBAAF-EF69-4A72-9614-97E90B89FC66}" type="pres">
      <dgm:prSet presAssocID="{816CE851-6412-40FC-9504-A2624F8C5B1A}" presName="accent_3" presStyleCnt="0"/>
      <dgm:spPr/>
    </dgm:pt>
    <dgm:pt modelId="{AFCBF917-F42F-4F9A-AEB1-C66968B5052A}" type="pres">
      <dgm:prSet presAssocID="{816CE851-6412-40FC-9504-A2624F8C5B1A}" presName="accentRepeatNode" presStyleLbl="solidFgAcc1" presStyleIdx="2" presStyleCnt="4"/>
      <dgm:spPr/>
    </dgm:pt>
    <dgm:pt modelId="{37C1C5D5-E29D-4192-9DFE-8D0A72F243DC}" type="pres">
      <dgm:prSet presAssocID="{2273990E-43DF-4DC2-955D-C513F2CB9403}" presName="text_4" presStyleLbl="node1" presStyleIdx="3" presStyleCnt="4">
        <dgm:presLayoutVars>
          <dgm:bulletEnabled val="1"/>
        </dgm:presLayoutVars>
      </dgm:prSet>
      <dgm:spPr/>
    </dgm:pt>
    <dgm:pt modelId="{2F7F649C-78EC-4271-A4BB-15040379F638}" type="pres">
      <dgm:prSet presAssocID="{2273990E-43DF-4DC2-955D-C513F2CB9403}" presName="accent_4" presStyleCnt="0"/>
      <dgm:spPr/>
    </dgm:pt>
    <dgm:pt modelId="{680BE32B-7633-46CD-8AE3-A22CC26D726F}" type="pres">
      <dgm:prSet presAssocID="{2273990E-43DF-4DC2-955D-C513F2CB9403}" presName="accentRepeatNode" presStyleLbl="solidFgAcc1" presStyleIdx="3" presStyleCnt="4"/>
      <dgm:spPr/>
    </dgm:pt>
  </dgm:ptLst>
  <dgm:cxnLst>
    <dgm:cxn modelId="{B7061C04-DFEB-48B1-834F-C074FEA0BBB8}" type="presOf" srcId="{2273990E-43DF-4DC2-955D-C513F2CB9403}" destId="{37C1C5D5-E29D-4192-9DFE-8D0A72F243DC}" srcOrd="0" destOrd="0" presId="urn:microsoft.com/office/officeart/2008/layout/VerticalCurvedList"/>
    <dgm:cxn modelId="{B594C331-1C7F-4F98-99DB-FC305C302E1D}" type="presOf" srcId="{FBE385A1-7563-4653-B146-646FB77C19AA}" destId="{E0F8C6F4-57FA-4BC8-A078-CC1311B5BDFD}" srcOrd="0" destOrd="0" presId="urn:microsoft.com/office/officeart/2008/layout/VerticalCurvedList"/>
    <dgm:cxn modelId="{59949F4E-F23F-4017-BFFB-F1A17C24392A}" srcId="{F08ED8DF-62FC-4269-B92F-5F230005B63E}" destId="{E301E704-D3E8-41DE-A539-BA85138F72E7}" srcOrd="0" destOrd="0" parTransId="{BE3C4D41-9F1F-438A-98A9-12FE238A4AFC}" sibTransId="{FBE385A1-7563-4653-B146-646FB77C19AA}"/>
    <dgm:cxn modelId="{5F1FA05D-91FD-4E92-87E6-BE2CDD4E5F3F}" type="presOf" srcId="{E896E4F2-97C3-468C-962C-97D7927193B1}" destId="{BA18414B-BF84-4750-9729-30F7470B1A1E}" srcOrd="0" destOrd="0" presId="urn:microsoft.com/office/officeart/2008/layout/VerticalCurvedList"/>
    <dgm:cxn modelId="{1F62205F-973E-4158-871F-3C872DDB46DB}" type="presOf" srcId="{E301E704-D3E8-41DE-A539-BA85138F72E7}" destId="{09F3E315-B348-4865-B00A-90BB0BECB256}" srcOrd="0" destOrd="0" presId="urn:microsoft.com/office/officeart/2008/layout/VerticalCurvedList"/>
    <dgm:cxn modelId="{6346837A-D4B7-4545-A80F-CDCDDC72130B}" type="presOf" srcId="{816CE851-6412-40FC-9504-A2624F8C5B1A}" destId="{155D213E-2D5F-4C2C-A77C-F9C9551519A7}" srcOrd="0" destOrd="0" presId="urn:microsoft.com/office/officeart/2008/layout/VerticalCurvedList"/>
    <dgm:cxn modelId="{4114247D-8B94-45E4-9C67-D916C2C64177}" srcId="{F08ED8DF-62FC-4269-B92F-5F230005B63E}" destId="{E896E4F2-97C3-468C-962C-97D7927193B1}" srcOrd="1" destOrd="0" parTransId="{DD955BD3-72E6-44F5-B33A-C40A3FBB05B1}" sibTransId="{DC8D6F62-F4FB-4817-9A15-0A0207EC415E}"/>
    <dgm:cxn modelId="{91490FAD-8F84-45B6-A65D-6D30D3079F0C}" type="presOf" srcId="{F08ED8DF-62FC-4269-B92F-5F230005B63E}" destId="{BB40FFA9-4EE8-42EF-8B28-22D56494F8EB}" srcOrd="0" destOrd="0" presId="urn:microsoft.com/office/officeart/2008/layout/VerticalCurvedList"/>
    <dgm:cxn modelId="{84F7B7DA-F3FF-41F0-A8AE-379A86B9B49D}" srcId="{F08ED8DF-62FC-4269-B92F-5F230005B63E}" destId="{2273990E-43DF-4DC2-955D-C513F2CB9403}" srcOrd="3" destOrd="0" parTransId="{197778F2-291A-44BB-B654-D6FEB43D4646}" sibTransId="{AEA1D453-EF0C-4891-981F-8890974F40C1}"/>
    <dgm:cxn modelId="{A407F3DD-4070-4B87-81A0-00683628B78B}" srcId="{F08ED8DF-62FC-4269-B92F-5F230005B63E}" destId="{816CE851-6412-40FC-9504-A2624F8C5B1A}" srcOrd="2" destOrd="0" parTransId="{C6DF9614-6407-4E80-81CD-41568013FF37}" sibTransId="{AD111AC6-6632-47E2-918D-BAB008F9ABB2}"/>
    <dgm:cxn modelId="{08C01887-A957-4D6A-93A3-44B85066956E}" type="presParOf" srcId="{BB40FFA9-4EE8-42EF-8B28-22D56494F8EB}" destId="{C688F187-0392-49AF-9855-273D05FD2FF0}" srcOrd="0" destOrd="0" presId="urn:microsoft.com/office/officeart/2008/layout/VerticalCurvedList"/>
    <dgm:cxn modelId="{390DC04A-F07C-478E-9161-5C64FBDE5ABE}" type="presParOf" srcId="{C688F187-0392-49AF-9855-273D05FD2FF0}" destId="{AA59B886-539E-447F-A7D7-92C603ACF8CD}" srcOrd="0" destOrd="0" presId="urn:microsoft.com/office/officeart/2008/layout/VerticalCurvedList"/>
    <dgm:cxn modelId="{B2C59B13-7504-4AE0-9019-254D27E8B4EB}" type="presParOf" srcId="{AA59B886-539E-447F-A7D7-92C603ACF8CD}" destId="{A3FD1B87-6F39-4F83-9EBB-A58A097257B8}" srcOrd="0" destOrd="0" presId="urn:microsoft.com/office/officeart/2008/layout/VerticalCurvedList"/>
    <dgm:cxn modelId="{1859BB42-462C-4063-8E57-D50ECAF06B4B}" type="presParOf" srcId="{AA59B886-539E-447F-A7D7-92C603ACF8CD}" destId="{E0F8C6F4-57FA-4BC8-A078-CC1311B5BDFD}" srcOrd="1" destOrd="0" presId="urn:microsoft.com/office/officeart/2008/layout/VerticalCurvedList"/>
    <dgm:cxn modelId="{34B78C9E-AB85-4220-89FB-882704C38F37}" type="presParOf" srcId="{AA59B886-539E-447F-A7D7-92C603ACF8CD}" destId="{454101CA-EF37-4B7E-812A-2733D4D8D465}" srcOrd="2" destOrd="0" presId="urn:microsoft.com/office/officeart/2008/layout/VerticalCurvedList"/>
    <dgm:cxn modelId="{655D051B-0A9F-4277-99C1-38D26F6F805B}" type="presParOf" srcId="{AA59B886-539E-447F-A7D7-92C603ACF8CD}" destId="{151F1418-7A8C-4A76-AC5A-6D0804EFA19F}" srcOrd="3" destOrd="0" presId="urn:microsoft.com/office/officeart/2008/layout/VerticalCurvedList"/>
    <dgm:cxn modelId="{A7D26411-0739-43BD-B76B-6AE6D66DBB01}" type="presParOf" srcId="{C688F187-0392-49AF-9855-273D05FD2FF0}" destId="{09F3E315-B348-4865-B00A-90BB0BECB256}" srcOrd="1" destOrd="0" presId="urn:microsoft.com/office/officeart/2008/layout/VerticalCurvedList"/>
    <dgm:cxn modelId="{2EB021C5-1C55-4D2E-9A72-53DF8E4D191A}" type="presParOf" srcId="{C688F187-0392-49AF-9855-273D05FD2FF0}" destId="{D48EFD10-2825-44C7-9BCA-8D3A4F6F427F}" srcOrd="2" destOrd="0" presId="urn:microsoft.com/office/officeart/2008/layout/VerticalCurvedList"/>
    <dgm:cxn modelId="{C0739DB9-394E-4777-899D-0475632BFE94}" type="presParOf" srcId="{D48EFD10-2825-44C7-9BCA-8D3A4F6F427F}" destId="{957AF8C0-579B-4730-8FE5-CD22417084E9}" srcOrd="0" destOrd="0" presId="urn:microsoft.com/office/officeart/2008/layout/VerticalCurvedList"/>
    <dgm:cxn modelId="{05EDB9C6-5359-4ADD-A550-FA2802D3BC73}" type="presParOf" srcId="{C688F187-0392-49AF-9855-273D05FD2FF0}" destId="{BA18414B-BF84-4750-9729-30F7470B1A1E}" srcOrd="3" destOrd="0" presId="urn:microsoft.com/office/officeart/2008/layout/VerticalCurvedList"/>
    <dgm:cxn modelId="{F2E59326-1E49-4011-AC4C-61613E9CEC80}" type="presParOf" srcId="{C688F187-0392-49AF-9855-273D05FD2FF0}" destId="{1E520279-B340-4FE3-8257-7C47CBD8B5E1}" srcOrd="4" destOrd="0" presId="urn:microsoft.com/office/officeart/2008/layout/VerticalCurvedList"/>
    <dgm:cxn modelId="{48C27812-C21D-48B5-989D-A2408D7FA482}" type="presParOf" srcId="{1E520279-B340-4FE3-8257-7C47CBD8B5E1}" destId="{C91E5C71-7483-4599-B247-03F4F5D3120B}" srcOrd="0" destOrd="0" presId="urn:microsoft.com/office/officeart/2008/layout/VerticalCurvedList"/>
    <dgm:cxn modelId="{DC3AF722-3946-4E4F-82C0-5D4F4265824A}" type="presParOf" srcId="{C688F187-0392-49AF-9855-273D05FD2FF0}" destId="{155D213E-2D5F-4C2C-A77C-F9C9551519A7}" srcOrd="5" destOrd="0" presId="urn:microsoft.com/office/officeart/2008/layout/VerticalCurvedList"/>
    <dgm:cxn modelId="{3019268B-EFED-467A-90C7-72F7D85EB37E}" type="presParOf" srcId="{C688F187-0392-49AF-9855-273D05FD2FF0}" destId="{266EBAAF-EF69-4A72-9614-97E90B89FC66}" srcOrd="6" destOrd="0" presId="urn:microsoft.com/office/officeart/2008/layout/VerticalCurvedList"/>
    <dgm:cxn modelId="{5943CD9D-8B0B-4B2A-BCD1-00149F8D2A24}" type="presParOf" srcId="{266EBAAF-EF69-4A72-9614-97E90B89FC66}" destId="{AFCBF917-F42F-4F9A-AEB1-C66968B5052A}" srcOrd="0" destOrd="0" presId="urn:microsoft.com/office/officeart/2008/layout/VerticalCurvedList"/>
    <dgm:cxn modelId="{695F81CA-DA0F-460C-A462-35790DB2E42B}" type="presParOf" srcId="{C688F187-0392-49AF-9855-273D05FD2FF0}" destId="{37C1C5D5-E29D-4192-9DFE-8D0A72F243DC}" srcOrd="7" destOrd="0" presId="urn:microsoft.com/office/officeart/2008/layout/VerticalCurvedList"/>
    <dgm:cxn modelId="{58151770-EF69-4830-B336-1B2D77505631}" type="presParOf" srcId="{C688F187-0392-49AF-9855-273D05FD2FF0}" destId="{2F7F649C-78EC-4271-A4BB-15040379F638}" srcOrd="8" destOrd="0" presId="urn:microsoft.com/office/officeart/2008/layout/VerticalCurvedList"/>
    <dgm:cxn modelId="{BF6CE25B-8039-4F46-9B05-19AB3C22F372}" type="presParOf" srcId="{2F7F649C-78EC-4271-A4BB-15040379F638}" destId="{680BE32B-7633-46CD-8AE3-A22CC26D726F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E5FF39-A2E0-4042-B895-CB3EBEFAC0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28BBB26-D3BD-4E33-9285-057E70F574E5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成立於</a:t>
          </a: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2001</a:t>
          </a:r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D24E36-29DE-4B19-8B41-8BAB53FCD3F0}" type="parTrans" cxnId="{12B6A84F-6C57-47EE-912B-CD6E278E32E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8C388A-ADE6-4658-988F-8F3708D46E30}" type="sibTrans" cxnId="{12B6A84F-6C57-47EE-912B-CD6E278E32E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2E25D0-7764-465F-B3DE-8B39B7F0776B}">
      <dgm:prSet/>
      <dgm:spPr/>
      <dgm:t>
        <a:bodyPr/>
        <a:lstStyle/>
        <a:p>
          <a:pPr rtl="0"/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B21537-2DA0-4295-BF8B-0F19FD515DB4}" type="parTrans" cxnId="{D628069E-FD1B-4818-8161-6332990B7D5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BE361C-E53C-47EB-8682-63AE25A24D21}" type="sibTrans" cxnId="{D628069E-FD1B-4818-8161-6332990B7D5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1B2D27-7F62-4320-8126-A160BC9239C9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服務區域</a:t>
          </a: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台灣</a:t>
          </a: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大陸</a:t>
          </a: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香港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F9C5BC-3023-411B-9E6A-F117369B282D}" type="parTrans" cxnId="{F83ED679-35BC-40AA-B4EB-BA743F54FA8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543F5AB-8C27-48D4-ACC0-D98A1ACDF6AE}" type="sibTrans" cxnId="{F83ED679-35BC-40AA-B4EB-BA743F54FA8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EF4C13-9503-4FF4-886D-C3EB90A1515A}">
      <dgm:prSet/>
      <dgm:spPr/>
      <dgm:t>
        <a:bodyPr/>
        <a:lstStyle/>
        <a:p>
          <a:pPr rtl="0"/>
          <a:r>
            <a: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灣設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個服務據點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台北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桃園/新竹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台中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台南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高雄</a:t>
          </a:r>
        </a:p>
      </dgm:t>
    </dgm:pt>
    <dgm:pt modelId="{5C3834E6-1092-46C5-A9EC-74D84486192E}" type="parTrans" cxnId="{B94DE59A-4020-46F8-BA29-8AEB230549F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7D0ECD-D69E-431C-AEA8-45769CEFDF3F}" type="sibTrans" cxnId="{B94DE59A-4020-46F8-BA29-8AEB230549F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52E74-B4A3-46A1-A8F3-A86969BDC620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系統安裝套數逾</a:t>
          </a: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6,000</a:t>
          </a:r>
          <a:r>
            <a: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套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以上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6525F5-B8AE-4C9F-B1D3-93216099A43D}" type="parTrans" cxnId="{AF7B9367-9F8B-4084-9323-7C430ADAE83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1BAC4B-A591-49AF-82AC-5FF01FC78B1F}" type="sibTrans" cxnId="{AF7B9367-9F8B-4084-9323-7C430ADAE83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6B642B-BB89-4890-8E9A-BD6817BE4C62}">
      <dgm:prSet/>
      <dgm:spPr/>
      <dgm:t>
        <a:bodyPr/>
        <a:lstStyle/>
        <a:p>
          <a:pPr rtl="0"/>
          <a:r>
            <a: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適用餐飲業不同業態</a:t>
          </a:r>
          <a:endParaRPr lang="zh-TW" b="1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8B6117-CBE9-48ED-98C8-726C93303C85}" type="parTrans" cxnId="{428DC568-9AE4-4720-85B3-119606634F2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DF52AB-4CE0-460B-B6A1-4321D6445AE1}" type="sibTrans" cxnId="{428DC568-9AE4-4720-85B3-119606634F2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D852BF-CE05-4218-9F11-68A8444A289C}">
      <dgm:prSet custT="1"/>
      <dgm:spPr>
        <a:solidFill>
          <a:schemeClr val="accent2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專業於餐飲業</a:t>
          </a: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烘焙業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DE9970F-5132-456D-9A57-4C436D3DBEE4}" type="parTrans" cxnId="{223E9CD7-E76C-4881-BF26-856D8C8B59B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8546BE6-54CD-46A6-B662-B4B07D6482D1}" type="sibTrans" cxnId="{223E9CD7-E76C-4881-BF26-856D8C8B59B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6CD3E4-E801-4603-8364-B93F80B5493F}">
      <dgm:prSet/>
      <dgm:spPr/>
      <dgm:t>
        <a:bodyPr/>
        <a:lstStyle/>
        <a:p>
          <a:pPr rtl="0"/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研發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客製</a:t>
          </a:r>
          <a:r>
            <a: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規劃</a:t>
          </a:r>
          <a:r>
            <a: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導入</a:t>
          </a:r>
          <a:r>
            <a:rPr 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  <a:endParaRPr lang="zh-TW" altLang="en-US" b="1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FB5885-149A-41DB-BA78-43B901AC8F97}" type="parTrans" cxnId="{96AE4F14-114C-4CDA-827F-B76013FB71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BF5FD7-CE4B-4926-9A78-062E0F9CC138}" type="sibTrans" cxnId="{96AE4F14-114C-4CDA-827F-B76013FB71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8DDB38F-B404-4B74-82F9-F759F21A673A}">
      <dgm:prSet/>
      <dgm:spPr/>
      <dgm:t>
        <a:bodyPr/>
        <a:lstStyle/>
        <a:p>
          <a:r>
            <a:rPr 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前後台管理系統</a:t>
          </a:r>
          <a:endParaRPr lang="zh-TW" altLang="en-US" b="1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1E7301-CAA4-402D-9151-77D5B83EF6E2}" type="parTrans" cxnId="{2758FD37-A2F6-4D3B-B3E7-04118E04A2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869373-D0D5-446E-AFFC-2593B8E1683B}" type="sibTrans" cxnId="{2758FD37-A2F6-4D3B-B3E7-04118E04A2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0544B1-52C3-4FB9-A623-6A47E11988C3}" type="pres">
      <dgm:prSet presAssocID="{A7E5FF39-A2E0-4042-B895-CB3EBEFAC00C}" presName="linear" presStyleCnt="0">
        <dgm:presLayoutVars>
          <dgm:dir/>
          <dgm:animLvl val="lvl"/>
          <dgm:resizeHandles val="exact"/>
        </dgm:presLayoutVars>
      </dgm:prSet>
      <dgm:spPr/>
    </dgm:pt>
    <dgm:pt modelId="{7DEE1815-840E-4DC5-8AC4-DA9D28BFEC1C}" type="pres">
      <dgm:prSet presAssocID="{528BBB26-D3BD-4E33-9285-057E70F574E5}" presName="parentLin" presStyleCnt="0"/>
      <dgm:spPr/>
    </dgm:pt>
    <dgm:pt modelId="{7CC02EF8-A06C-44D1-A8E1-EF7D458970E8}" type="pres">
      <dgm:prSet presAssocID="{528BBB26-D3BD-4E33-9285-057E70F574E5}" presName="parentLeftMargin" presStyleLbl="node1" presStyleIdx="0" presStyleCnt="4"/>
      <dgm:spPr/>
    </dgm:pt>
    <dgm:pt modelId="{31A920FA-9515-449D-B040-EE1655212A8E}" type="pres">
      <dgm:prSet presAssocID="{528BBB26-D3BD-4E33-9285-057E70F574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1C668E1-76FB-4C72-9157-8DDB028E3007}" type="pres">
      <dgm:prSet presAssocID="{528BBB26-D3BD-4E33-9285-057E70F574E5}" presName="negativeSpace" presStyleCnt="0"/>
      <dgm:spPr/>
    </dgm:pt>
    <dgm:pt modelId="{7D090812-4F54-4F7D-962B-32715DBB85C1}" type="pres">
      <dgm:prSet presAssocID="{528BBB26-D3BD-4E33-9285-057E70F574E5}" presName="childText" presStyleLbl="conFgAcc1" presStyleIdx="0" presStyleCnt="4">
        <dgm:presLayoutVars>
          <dgm:bulletEnabled val="1"/>
        </dgm:presLayoutVars>
      </dgm:prSet>
      <dgm:spPr/>
    </dgm:pt>
    <dgm:pt modelId="{41148776-4E12-4792-B6F2-6C4EE94EC3A2}" type="pres">
      <dgm:prSet presAssocID="{B58C388A-ADE6-4658-988F-8F3708D46E30}" presName="spaceBetweenRectangles" presStyleCnt="0"/>
      <dgm:spPr/>
    </dgm:pt>
    <dgm:pt modelId="{2BA9799B-8037-47AC-BD25-A6FF632B6B43}" type="pres">
      <dgm:prSet presAssocID="{2AD852BF-CE05-4218-9F11-68A8444A289C}" presName="parentLin" presStyleCnt="0"/>
      <dgm:spPr/>
    </dgm:pt>
    <dgm:pt modelId="{D1680E7E-97FA-4032-8629-BB2324D08F8E}" type="pres">
      <dgm:prSet presAssocID="{2AD852BF-CE05-4218-9F11-68A8444A289C}" presName="parentLeftMargin" presStyleLbl="node1" presStyleIdx="0" presStyleCnt="4"/>
      <dgm:spPr/>
    </dgm:pt>
    <dgm:pt modelId="{6D16A62C-6117-47BC-B904-42BABE8C7B60}" type="pres">
      <dgm:prSet presAssocID="{2AD852BF-CE05-4218-9F11-68A8444A28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01C1FE-CBF5-4C6D-BB14-6C4152618BF5}" type="pres">
      <dgm:prSet presAssocID="{2AD852BF-CE05-4218-9F11-68A8444A289C}" presName="negativeSpace" presStyleCnt="0"/>
      <dgm:spPr/>
    </dgm:pt>
    <dgm:pt modelId="{CE042779-ABBC-4FE9-9079-30476A8CDDCE}" type="pres">
      <dgm:prSet presAssocID="{2AD852BF-CE05-4218-9F11-68A8444A289C}" presName="childText" presStyleLbl="conFgAcc1" presStyleIdx="1" presStyleCnt="4">
        <dgm:presLayoutVars>
          <dgm:bulletEnabled val="1"/>
        </dgm:presLayoutVars>
      </dgm:prSet>
      <dgm:spPr/>
    </dgm:pt>
    <dgm:pt modelId="{5848AC4B-8E84-4B43-B9CE-E8A5C5E2083E}" type="pres">
      <dgm:prSet presAssocID="{68546BE6-54CD-46A6-B662-B4B07D6482D1}" presName="spaceBetweenRectangles" presStyleCnt="0"/>
      <dgm:spPr/>
    </dgm:pt>
    <dgm:pt modelId="{70464526-B7F8-4BB6-B0B0-86E3CDFACF57}" type="pres">
      <dgm:prSet presAssocID="{691B2D27-7F62-4320-8126-A160BC9239C9}" presName="parentLin" presStyleCnt="0"/>
      <dgm:spPr/>
    </dgm:pt>
    <dgm:pt modelId="{CEA0D5A3-90A4-406C-9C73-DC3400A883DC}" type="pres">
      <dgm:prSet presAssocID="{691B2D27-7F62-4320-8126-A160BC9239C9}" presName="parentLeftMargin" presStyleLbl="node1" presStyleIdx="1" presStyleCnt="4"/>
      <dgm:spPr/>
    </dgm:pt>
    <dgm:pt modelId="{226CF59D-AA09-4A61-A695-D70E78CA8E1B}" type="pres">
      <dgm:prSet presAssocID="{691B2D27-7F62-4320-8126-A160BC9239C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80FB5C-7FCA-4616-A7F1-9512466278B8}" type="pres">
      <dgm:prSet presAssocID="{691B2D27-7F62-4320-8126-A160BC9239C9}" presName="negativeSpace" presStyleCnt="0"/>
      <dgm:spPr/>
    </dgm:pt>
    <dgm:pt modelId="{CA8CA351-D4BD-4939-A6E7-8D2677AC7D29}" type="pres">
      <dgm:prSet presAssocID="{691B2D27-7F62-4320-8126-A160BC9239C9}" presName="childText" presStyleLbl="conFgAcc1" presStyleIdx="2" presStyleCnt="4">
        <dgm:presLayoutVars>
          <dgm:bulletEnabled val="1"/>
        </dgm:presLayoutVars>
      </dgm:prSet>
      <dgm:spPr/>
    </dgm:pt>
    <dgm:pt modelId="{F4D2E99C-2E46-4B8B-9BDA-FC5E89AEEDB7}" type="pres">
      <dgm:prSet presAssocID="{0543F5AB-8C27-48D4-ACC0-D98A1ACDF6AE}" presName="spaceBetweenRectangles" presStyleCnt="0"/>
      <dgm:spPr/>
    </dgm:pt>
    <dgm:pt modelId="{6E0A97F4-95A5-41BF-BB69-9E1176D60648}" type="pres">
      <dgm:prSet presAssocID="{1AF52E74-B4A3-46A1-A8F3-A86969BDC620}" presName="parentLin" presStyleCnt="0"/>
      <dgm:spPr/>
    </dgm:pt>
    <dgm:pt modelId="{C7FCFCB6-C0E5-49BB-B00A-5B21C324DA9A}" type="pres">
      <dgm:prSet presAssocID="{1AF52E74-B4A3-46A1-A8F3-A86969BDC620}" presName="parentLeftMargin" presStyleLbl="node1" presStyleIdx="2" presStyleCnt="4"/>
      <dgm:spPr/>
    </dgm:pt>
    <dgm:pt modelId="{D494B344-0049-4F70-B941-34C242966E00}" type="pres">
      <dgm:prSet presAssocID="{1AF52E74-B4A3-46A1-A8F3-A86969BDC62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7A1CA45-0E0B-4FC0-869D-CA55E8411235}" type="pres">
      <dgm:prSet presAssocID="{1AF52E74-B4A3-46A1-A8F3-A86969BDC620}" presName="negativeSpace" presStyleCnt="0"/>
      <dgm:spPr/>
    </dgm:pt>
    <dgm:pt modelId="{94E0C6AD-1124-4CDE-8C09-E6C6582DF7A3}" type="pres">
      <dgm:prSet presAssocID="{1AF52E74-B4A3-46A1-A8F3-A86969BDC62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3D1002-CA87-408B-A55B-AE612D481C01}" type="presOf" srcId="{2AD852BF-CE05-4218-9F11-68A8444A289C}" destId="{D1680E7E-97FA-4032-8629-BB2324D08F8E}" srcOrd="0" destOrd="0" presId="urn:microsoft.com/office/officeart/2005/8/layout/list1"/>
    <dgm:cxn modelId="{467F1302-8939-49B0-9A73-AADE4E22F7B2}" type="presOf" srcId="{51EF4C13-9503-4FF4-886D-C3EB90A1515A}" destId="{CA8CA351-D4BD-4939-A6E7-8D2677AC7D29}" srcOrd="0" destOrd="0" presId="urn:microsoft.com/office/officeart/2005/8/layout/list1"/>
    <dgm:cxn modelId="{920B8A0C-3F23-4CC0-BBEC-251078EFC995}" type="presOf" srcId="{691B2D27-7F62-4320-8126-A160BC9239C9}" destId="{226CF59D-AA09-4A61-A695-D70E78CA8E1B}" srcOrd="1" destOrd="0" presId="urn:microsoft.com/office/officeart/2005/8/layout/list1"/>
    <dgm:cxn modelId="{03E5B412-B551-4772-8B55-C3B009A14BA7}" type="presOf" srcId="{2AD852BF-CE05-4218-9F11-68A8444A289C}" destId="{6D16A62C-6117-47BC-B904-42BABE8C7B60}" srcOrd="1" destOrd="0" presId="urn:microsoft.com/office/officeart/2005/8/layout/list1"/>
    <dgm:cxn modelId="{96AE4F14-114C-4CDA-827F-B76013FB716C}" srcId="{2AD852BF-CE05-4218-9F11-68A8444A289C}" destId="{566CD3E4-E801-4603-8364-B93F80B5493F}" srcOrd="1" destOrd="0" parTransId="{97FB5885-149A-41DB-BA78-43B901AC8F97}" sibTransId="{08BF5FD7-CE4B-4926-9A78-062E0F9CC138}"/>
    <dgm:cxn modelId="{2758FD37-A2F6-4D3B-B3E7-04118E04A2C8}" srcId="{2AD852BF-CE05-4218-9F11-68A8444A289C}" destId="{B8DDB38F-B404-4B74-82F9-F759F21A673A}" srcOrd="0" destOrd="0" parTransId="{6F1E7301-CAA4-402D-9151-77D5B83EF6E2}" sibTransId="{8E869373-D0D5-446E-AFFC-2593B8E1683B}"/>
    <dgm:cxn modelId="{12B6A84F-6C57-47EE-912B-CD6E278E32E2}" srcId="{A7E5FF39-A2E0-4042-B895-CB3EBEFAC00C}" destId="{528BBB26-D3BD-4E33-9285-057E70F574E5}" srcOrd="0" destOrd="0" parTransId="{8BD24E36-29DE-4B19-8B41-8BAB53FCD3F0}" sibTransId="{B58C388A-ADE6-4658-988F-8F3708D46E30}"/>
    <dgm:cxn modelId="{9AC47D58-63A6-45A6-AB46-B0581DB1129A}" type="presOf" srcId="{B8DDB38F-B404-4B74-82F9-F759F21A673A}" destId="{CE042779-ABBC-4FE9-9079-30476A8CDDCE}" srcOrd="0" destOrd="0" presId="urn:microsoft.com/office/officeart/2005/8/layout/list1"/>
    <dgm:cxn modelId="{AF7B9367-9F8B-4084-9323-7C430ADAE83D}" srcId="{A7E5FF39-A2E0-4042-B895-CB3EBEFAC00C}" destId="{1AF52E74-B4A3-46A1-A8F3-A86969BDC620}" srcOrd="3" destOrd="0" parTransId="{6B6525F5-B8AE-4C9F-B1D3-93216099A43D}" sibTransId="{4D1BAC4B-A591-49AF-82AC-5FF01FC78B1F}"/>
    <dgm:cxn modelId="{428DC568-9AE4-4720-85B3-119606634F2D}" srcId="{1AF52E74-B4A3-46A1-A8F3-A86969BDC620}" destId="{EE6B642B-BB89-4890-8E9A-BD6817BE4C62}" srcOrd="0" destOrd="0" parTransId="{D28B6117-CBE9-48ED-98C8-726C93303C85}" sibTransId="{EBDF52AB-4CE0-460B-B6A1-4321D6445AE1}"/>
    <dgm:cxn modelId="{48EC4F69-DC99-41FE-A01D-40698D4389C4}" type="presOf" srcId="{528BBB26-D3BD-4E33-9285-057E70F574E5}" destId="{31A920FA-9515-449D-B040-EE1655212A8E}" srcOrd="1" destOrd="0" presId="urn:microsoft.com/office/officeart/2005/8/layout/list1"/>
    <dgm:cxn modelId="{F83ED679-35BC-40AA-B4EB-BA743F54FA8A}" srcId="{A7E5FF39-A2E0-4042-B895-CB3EBEFAC00C}" destId="{691B2D27-7F62-4320-8126-A160BC9239C9}" srcOrd="2" destOrd="0" parTransId="{BFF9C5BC-3023-411B-9E6A-F117369B282D}" sibTransId="{0543F5AB-8C27-48D4-ACC0-D98A1ACDF6AE}"/>
    <dgm:cxn modelId="{CD430F85-FC4C-40B4-B3E2-EAFF606EBCA5}" type="presOf" srcId="{1AF52E74-B4A3-46A1-A8F3-A86969BDC620}" destId="{D494B344-0049-4F70-B941-34C242966E00}" srcOrd="1" destOrd="0" presId="urn:microsoft.com/office/officeart/2005/8/layout/list1"/>
    <dgm:cxn modelId="{942F8592-9B85-40EF-8F8B-948071740A1C}" type="presOf" srcId="{EE6B642B-BB89-4890-8E9A-BD6817BE4C62}" destId="{94E0C6AD-1124-4CDE-8C09-E6C6582DF7A3}" srcOrd="0" destOrd="0" presId="urn:microsoft.com/office/officeart/2005/8/layout/list1"/>
    <dgm:cxn modelId="{B94DE59A-4020-46F8-BA29-8AEB230549FC}" srcId="{691B2D27-7F62-4320-8126-A160BC9239C9}" destId="{51EF4C13-9503-4FF4-886D-C3EB90A1515A}" srcOrd="0" destOrd="0" parTransId="{5C3834E6-1092-46C5-A9EC-74D84486192E}" sibTransId="{267D0ECD-D69E-431C-AEA8-45769CEFDF3F}"/>
    <dgm:cxn modelId="{80B6589C-6ABA-4AC4-8692-88FAC5F28E94}" type="presOf" srcId="{528BBB26-D3BD-4E33-9285-057E70F574E5}" destId="{7CC02EF8-A06C-44D1-A8E1-EF7D458970E8}" srcOrd="0" destOrd="0" presId="urn:microsoft.com/office/officeart/2005/8/layout/list1"/>
    <dgm:cxn modelId="{D628069E-FD1B-4818-8161-6332990B7D5E}" srcId="{528BBB26-D3BD-4E33-9285-057E70F574E5}" destId="{EA2E25D0-7764-465F-B3DE-8B39B7F0776B}" srcOrd="0" destOrd="0" parTransId="{4FB21537-2DA0-4295-BF8B-0F19FD515DB4}" sibTransId="{98BE361C-E53C-47EB-8682-63AE25A24D21}"/>
    <dgm:cxn modelId="{B4C43E9F-063F-4F27-A591-0EEB871F2AF4}" type="presOf" srcId="{EA2E25D0-7764-465F-B3DE-8B39B7F0776B}" destId="{7D090812-4F54-4F7D-962B-32715DBB85C1}" srcOrd="0" destOrd="0" presId="urn:microsoft.com/office/officeart/2005/8/layout/list1"/>
    <dgm:cxn modelId="{00F352C3-5098-4C93-9940-50FFE7E61CE7}" type="presOf" srcId="{1AF52E74-B4A3-46A1-A8F3-A86969BDC620}" destId="{C7FCFCB6-C0E5-49BB-B00A-5B21C324DA9A}" srcOrd="0" destOrd="0" presId="urn:microsoft.com/office/officeart/2005/8/layout/list1"/>
    <dgm:cxn modelId="{3E2F9AC4-23A5-43AC-86BB-27F5BFC3497F}" type="presOf" srcId="{A7E5FF39-A2E0-4042-B895-CB3EBEFAC00C}" destId="{540544B1-52C3-4FB9-A623-6A47E11988C3}" srcOrd="0" destOrd="0" presId="urn:microsoft.com/office/officeart/2005/8/layout/list1"/>
    <dgm:cxn modelId="{D4D6BBC6-2EB6-4C3B-AE55-E88F27699383}" type="presOf" srcId="{566CD3E4-E801-4603-8364-B93F80B5493F}" destId="{CE042779-ABBC-4FE9-9079-30476A8CDDCE}" srcOrd="0" destOrd="1" presId="urn:microsoft.com/office/officeart/2005/8/layout/list1"/>
    <dgm:cxn modelId="{CF0599D7-4D71-4272-8A77-3B20595ECB31}" type="presOf" srcId="{691B2D27-7F62-4320-8126-A160BC9239C9}" destId="{CEA0D5A3-90A4-406C-9C73-DC3400A883DC}" srcOrd="0" destOrd="0" presId="urn:microsoft.com/office/officeart/2005/8/layout/list1"/>
    <dgm:cxn modelId="{223E9CD7-E76C-4881-BF26-856D8C8B59B3}" srcId="{A7E5FF39-A2E0-4042-B895-CB3EBEFAC00C}" destId="{2AD852BF-CE05-4218-9F11-68A8444A289C}" srcOrd="1" destOrd="0" parTransId="{6DE9970F-5132-456D-9A57-4C436D3DBEE4}" sibTransId="{68546BE6-54CD-46A6-B662-B4B07D6482D1}"/>
    <dgm:cxn modelId="{B31138CD-600A-47E3-95C4-6AC8B83D3FB4}" type="presParOf" srcId="{540544B1-52C3-4FB9-A623-6A47E11988C3}" destId="{7DEE1815-840E-4DC5-8AC4-DA9D28BFEC1C}" srcOrd="0" destOrd="0" presId="urn:microsoft.com/office/officeart/2005/8/layout/list1"/>
    <dgm:cxn modelId="{56DD9065-F50B-4654-9C39-CA7D79B71791}" type="presParOf" srcId="{7DEE1815-840E-4DC5-8AC4-DA9D28BFEC1C}" destId="{7CC02EF8-A06C-44D1-A8E1-EF7D458970E8}" srcOrd="0" destOrd="0" presId="urn:microsoft.com/office/officeart/2005/8/layout/list1"/>
    <dgm:cxn modelId="{7D52BEC1-409D-4E94-AF6C-61E1ADC55D95}" type="presParOf" srcId="{7DEE1815-840E-4DC5-8AC4-DA9D28BFEC1C}" destId="{31A920FA-9515-449D-B040-EE1655212A8E}" srcOrd="1" destOrd="0" presId="urn:microsoft.com/office/officeart/2005/8/layout/list1"/>
    <dgm:cxn modelId="{DC8A8338-607F-4CB7-884E-7D9ABA86FF6B}" type="presParOf" srcId="{540544B1-52C3-4FB9-A623-6A47E11988C3}" destId="{31C668E1-76FB-4C72-9157-8DDB028E3007}" srcOrd="1" destOrd="0" presId="urn:microsoft.com/office/officeart/2005/8/layout/list1"/>
    <dgm:cxn modelId="{81ADA585-5420-4B0B-9A0E-E07D5463344A}" type="presParOf" srcId="{540544B1-52C3-4FB9-A623-6A47E11988C3}" destId="{7D090812-4F54-4F7D-962B-32715DBB85C1}" srcOrd="2" destOrd="0" presId="urn:microsoft.com/office/officeart/2005/8/layout/list1"/>
    <dgm:cxn modelId="{769C5230-6502-4CA9-A6D0-BFB2F35A843E}" type="presParOf" srcId="{540544B1-52C3-4FB9-A623-6A47E11988C3}" destId="{41148776-4E12-4792-B6F2-6C4EE94EC3A2}" srcOrd="3" destOrd="0" presId="urn:microsoft.com/office/officeart/2005/8/layout/list1"/>
    <dgm:cxn modelId="{54009A44-002F-46E7-9E3E-6A92D6F66D33}" type="presParOf" srcId="{540544B1-52C3-4FB9-A623-6A47E11988C3}" destId="{2BA9799B-8037-47AC-BD25-A6FF632B6B43}" srcOrd="4" destOrd="0" presId="urn:microsoft.com/office/officeart/2005/8/layout/list1"/>
    <dgm:cxn modelId="{338490D4-B976-4CA0-A6D6-2A3C31707339}" type="presParOf" srcId="{2BA9799B-8037-47AC-BD25-A6FF632B6B43}" destId="{D1680E7E-97FA-4032-8629-BB2324D08F8E}" srcOrd="0" destOrd="0" presId="urn:microsoft.com/office/officeart/2005/8/layout/list1"/>
    <dgm:cxn modelId="{9FBDF6EA-D941-40F0-8E38-3130BFFA6474}" type="presParOf" srcId="{2BA9799B-8037-47AC-BD25-A6FF632B6B43}" destId="{6D16A62C-6117-47BC-B904-42BABE8C7B60}" srcOrd="1" destOrd="0" presId="urn:microsoft.com/office/officeart/2005/8/layout/list1"/>
    <dgm:cxn modelId="{81147908-3B22-4BA4-AF7D-2FCA656C24CA}" type="presParOf" srcId="{540544B1-52C3-4FB9-A623-6A47E11988C3}" destId="{1001C1FE-CBF5-4C6D-BB14-6C4152618BF5}" srcOrd="5" destOrd="0" presId="urn:microsoft.com/office/officeart/2005/8/layout/list1"/>
    <dgm:cxn modelId="{C8914847-A70F-4C08-A627-E5837C8B0434}" type="presParOf" srcId="{540544B1-52C3-4FB9-A623-6A47E11988C3}" destId="{CE042779-ABBC-4FE9-9079-30476A8CDDCE}" srcOrd="6" destOrd="0" presId="urn:microsoft.com/office/officeart/2005/8/layout/list1"/>
    <dgm:cxn modelId="{50DF43CD-00D1-4D07-8481-9F0B4C3F09ED}" type="presParOf" srcId="{540544B1-52C3-4FB9-A623-6A47E11988C3}" destId="{5848AC4B-8E84-4B43-B9CE-E8A5C5E2083E}" srcOrd="7" destOrd="0" presId="urn:microsoft.com/office/officeart/2005/8/layout/list1"/>
    <dgm:cxn modelId="{8A3EF454-9E1D-4A64-BE11-A8C00EE28C4C}" type="presParOf" srcId="{540544B1-52C3-4FB9-A623-6A47E11988C3}" destId="{70464526-B7F8-4BB6-B0B0-86E3CDFACF57}" srcOrd="8" destOrd="0" presId="urn:microsoft.com/office/officeart/2005/8/layout/list1"/>
    <dgm:cxn modelId="{28458E4D-011C-463F-8366-365E3594C4BC}" type="presParOf" srcId="{70464526-B7F8-4BB6-B0B0-86E3CDFACF57}" destId="{CEA0D5A3-90A4-406C-9C73-DC3400A883DC}" srcOrd="0" destOrd="0" presId="urn:microsoft.com/office/officeart/2005/8/layout/list1"/>
    <dgm:cxn modelId="{9CB6AD97-8E24-420C-966A-9C2C64E3D650}" type="presParOf" srcId="{70464526-B7F8-4BB6-B0B0-86E3CDFACF57}" destId="{226CF59D-AA09-4A61-A695-D70E78CA8E1B}" srcOrd="1" destOrd="0" presId="urn:microsoft.com/office/officeart/2005/8/layout/list1"/>
    <dgm:cxn modelId="{FC08B7AE-6ED9-41EC-BF92-2B1D2C3715BA}" type="presParOf" srcId="{540544B1-52C3-4FB9-A623-6A47E11988C3}" destId="{5280FB5C-7FCA-4616-A7F1-9512466278B8}" srcOrd="9" destOrd="0" presId="urn:microsoft.com/office/officeart/2005/8/layout/list1"/>
    <dgm:cxn modelId="{6390D07C-66FB-4A47-AA2B-F170F5BFCAB1}" type="presParOf" srcId="{540544B1-52C3-4FB9-A623-6A47E11988C3}" destId="{CA8CA351-D4BD-4939-A6E7-8D2677AC7D29}" srcOrd="10" destOrd="0" presId="urn:microsoft.com/office/officeart/2005/8/layout/list1"/>
    <dgm:cxn modelId="{3C7A41BE-D115-4466-A760-F44C271C7D78}" type="presParOf" srcId="{540544B1-52C3-4FB9-A623-6A47E11988C3}" destId="{F4D2E99C-2E46-4B8B-9BDA-FC5E89AEEDB7}" srcOrd="11" destOrd="0" presId="urn:microsoft.com/office/officeart/2005/8/layout/list1"/>
    <dgm:cxn modelId="{940CD7AA-6217-48FB-958E-8132DC53BF7E}" type="presParOf" srcId="{540544B1-52C3-4FB9-A623-6A47E11988C3}" destId="{6E0A97F4-95A5-41BF-BB69-9E1176D60648}" srcOrd="12" destOrd="0" presId="urn:microsoft.com/office/officeart/2005/8/layout/list1"/>
    <dgm:cxn modelId="{1FD1F89C-F68B-4CAA-85ED-C86698282565}" type="presParOf" srcId="{6E0A97F4-95A5-41BF-BB69-9E1176D60648}" destId="{C7FCFCB6-C0E5-49BB-B00A-5B21C324DA9A}" srcOrd="0" destOrd="0" presId="urn:microsoft.com/office/officeart/2005/8/layout/list1"/>
    <dgm:cxn modelId="{2D48F83C-1021-4C81-8385-0C03899BA2FD}" type="presParOf" srcId="{6E0A97F4-95A5-41BF-BB69-9E1176D60648}" destId="{D494B344-0049-4F70-B941-34C242966E00}" srcOrd="1" destOrd="0" presId="urn:microsoft.com/office/officeart/2005/8/layout/list1"/>
    <dgm:cxn modelId="{E7007A55-1159-4289-90CD-30F124051C6B}" type="presParOf" srcId="{540544B1-52C3-4FB9-A623-6A47E11988C3}" destId="{17A1CA45-0E0B-4FC0-869D-CA55E8411235}" srcOrd="13" destOrd="0" presId="urn:microsoft.com/office/officeart/2005/8/layout/list1"/>
    <dgm:cxn modelId="{0570F106-96E5-45A5-9FB5-5EAEED891ABC}" type="presParOf" srcId="{540544B1-52C3-4FB9-A623-6A47E11988C3}" destId="{94E0C6AD-1124-4CDE-8C09-E6C6582DF7A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171EC6-9CEF-49D2-AF5F-1D69D85AA1B1}" type="doc">
      <dgm:prSet loTypeId="urn:microsoft.com/office/officeart/2005/8/layout/pyramid2" loCatId="pyramid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62BA46-7AF7-4B32-8325-B858EFFECEE4}">
      <dgm:prSet custT="1"/>
      <dgm:spPr/>
      <dgm:t>
        <a:bodyPr/>
        <a:lstStyle/>
        <a:p>
          <a:pPr algn="l" rtl="0"/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替換過最多同業導入失敗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的客戶群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擁有近</a:t>
          </a:r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六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百家更換系統的餐飲客戶    </a:t>
          </a:r>
        </a:p>
      </dgm:t>
    </dgm:pt>
    <dgm:pt modelId="{76D2A065-D2DD-42CA-980E-82A7A0FC8B0F}" type="parTrans" cxnId="{E7D5C56D-B765-41D8-AF8E-07F302D8F5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CFF787-82D4-4868-BDCA-A7EEA1EC44D6}" type="sibTrans" cxnId="{E7D5C56D-B765-41D8-AF8E-07F302D8F5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1070211-ED44-4B47-8D28-E0D84DF82FF0}">
      <dgm:prSet custT="1"/>
      <dgm:spPr/>
      <dgm:t>
        <a:bodyPr/>
        <a:lstStyle/>
        <a:p>
          <a:pPr algn="l" rtl="0"/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穩定度</a:t>
          </a:r>
          <a:r>
            <a:rPr lang="en-US" sz="1800" b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服務效率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同業第一名</a:t>
          </a:r>
        </a:p>
      </dgm:t>
    </dgm:pt>
    <dgm:pt modelId="{BF77F5E3-70D9-4F16-88DD-3ABBC1B2AC5F}" type="parTrans" cxnId="{5B2905F5-483B-44BB-96E7-A0DBA29B49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BD3D24-D03D-4AE2-8A75-1C44F8533168}" type="sibTrans" cxnId="{5B2905F5-483B-44BB-96E7-A0DBA29B49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2BF2C6-860F-4E6A-A100-EDC0DF04C671}">
      <dgm:prSet custT="1"/>
      <dgm:spPr/>
      <dgm:t>
        <a:bodyPr/>
        <a:lstStyle/>
        <a:p>
          <a:pPr algn="l" rtl="0"/>
          <a:r>
            <a:rPr lang="en-US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0800</a:t>
          </a:r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客服專線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有</a:t>
          </a:r>
          <a:r>
            <a:rPr lang="en-US" alt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班的專業客服工程師</a:t>
          </a:r>
        </a:p>
      </dgm:t>
    </dgm:pt>
    <dgm:pt modelId="{E95501CF-147B-4FC1-81E3-2931F65E361E}" type="parTrans" cxnId="{9DD3703D-067B-4052-8B86-283C2C47C6F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B3B90F-3339-4F5B-B251-DC7269FF04D4}" type="sibTrans" cxnId="{9DD3703D-067B-4052-8B86-283C2C47C6F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606870-AE3A-42ED-95F1-B637C820F9EA}">
      <dgm:prSet custT="1"/>
      <dgm:spPr/>
      <dgm:t>
        <a:bodyPr/>
        <a:lstStyle/>
        <a:p>
          <a:pPr algn="l" rtl="0"/>
          <a:r>
            <a:rPr lang="en-US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365</a:t>
          </a:r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天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每天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9:00am~11:00pm 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假日不休息</a:t>
          </a:r>
        </a:p>
      </dgm:t>
    </dgm:pt>
    <dgm:pt modelId="{5E61EB7F-ED40-42F6-A3F8-D15E2029CA7E}" type="parTrans" cxnId="{423CFBC6-E582-4326-983F-BA0DDB9C1B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4ED932-5DFF-4A46-88B5-A843C9F9ACA9}" type="sibTrans" cxnId="{423CFBC6-E582-4326-983F-BA0DDB9C1B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AF0E15-435B-4A8E-A5C8-CC26A230A486}">
      <dgm:prSet custT="1"/>
      <dgm:spPr/>
      <dgm:t>
        <a:bodyPr/>
        <a:lstStyle/>
        <a:p>
          <a:pPr algn="l" rtl="0"/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半客製化的功能及報表</a:t>
          </a:r>
        </a:p>
      </dgm:t>
    </dgm:pt>
    <dgm:pt modelId="{34CEDE44-4D7E-4E45-9A3F-7A01AB57FC57}" type="parTrans" cxnId="{095F5552-56B7-44EB-A5B6-E2E993B82BF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C8AFDC-9B62-4A23-A1D6-AB17327EFFA8}" type="sibTrans" cxnId="{095F5552-56B7-44EB-A5B6-E2E993B82BF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79DF1F-F56A-44A5-B9F4-CBAE484F643D}">
      <dgm:prSet custT="1"/>
      <dgm:spPr/>
      <dgm:t>
        <a:bodyPr/>
        <a:lstStyle/>
        <a:p>
          <a:pPr algn="l" rtl="0"/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具高彈性的資料庫擷取及轉換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以利經營者決策分析</a:t>
          </a:r>
        </a:p>
      </dgm:t>
    </dgm:pt>
    <dgm:pt modelId="{FD50C7E0-B024-4C87-8282-AAB12B17CC84}" type="parTrans" cxnId="{21613FA5-306A-4AF9-9F1B-DCF1CF4400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532226-CE1E-411A-9F5B-52B65197E254}" type="sibTrans" cxnId="{21613FA5-306A-4AF9-9F1B-DCF1CF4400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6712FF-68D3-4BC6-9EB8-0CAA7BC968AA}">
      <dgm:prSet custT="1"/>
      <dgm:spPr/>
      <dgm:t>
        <a:bodyPr/>
        <a:lstStyle/>
        <a:p>
          <a:pPr algn="l" rtl="0"/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可配合</a:t>
          </a:r>
          <a:r>
            <a:rPr lang="zh-TW" altLang="en-US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即時監控</a:t>
          </a:r>
          <a:r>
            <a:rPr lang="zh-TW" alt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從遠端及時查詢店況</a:t>
          </a:r>
        </a:p>
      </dgm:t>
    </dgm:pt>
    <dgm:pt modelId="{1E0F73E7-8BF5-4CDF-BF12-936135FF5F32}" type="parTrans" cxnId="{251A7E39-8508-45BC-9135-7EA9BA4BD45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7AC63A-6986-4AAC-9DC9-4AA57FBFD7E7}" type="sibTrans" cxnId="{251A7E39-8508-45BC-9135-7EA9BA4BD45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68AE48-6714-400C-BD38-554BCEEA98CD}">
      <dgm:prSet custT="1"/>
      <dgm:spPr/>
      <dgm:t>
        <a:bodyPr/>
        <a:lstStyle/>
        <a:p>
          <a:pPr algn="l" rtl="0"/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廚房出單異常</a:t>
          </a:r>
          <a:r>
            <a:rPr lang="en-US" alt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&gt; 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即時通知櫃台人員</a:t>
          </a:r>
        </a:p>
      </dgm:t>
    </dgm:pt>
    <dgm:pt modelId="{08DB77D7-933A-4DD2-9D65-F875A75F4D1F}" type="parTrans" cxnId="{60AA5D46-8E26-45F7-8DB4-2F32BF2F29B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0D743B-F973-4F6A-A117-C7308E5C466C}" type="sibTrans" cxnId="{60AA5D46-8E26-45F7-8DB4-2F32BF2F29B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F60858-EC83-4DAE-9D64-D4B7710E672F}">
      <dgm:prSet custT="1"/>
      <dgm:spPr/>
      <dgm:t>
        <a:bodyPr/>
        <a:lstStyle/>
        <a:p>
          <a:pPr algn="l" rtl="0"/>
          <a:r>
            <a:rPr lang="zh-TW"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備援機提供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不影響現場營運</a:t>
          </a:r>
        </a:p>
      </dgm:t>
    </dgm:pt>
    <dgm:pt modelId="{A1D05163-27C6-4411-A1CB-2EB2DD0A4A99}" type="parTrans" cxnId="{6EDB32BA-53F4-49BA-88DF-C57EC9E58FD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D8D5768-BE72-45C5-9653-A69E546DD770}" type="sibTrans" cxnId="{6EDB32BA-53F4-49BA-88DF-C57EC9E58FD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3841A3-1F39-4DA4-B8F2-398C1CC6AD2B}">
      <dgm:prSet custT="1"/>
      <dgm:spPr/>
      <dgm:t>
        <a:bodyPr/>
        <a:lstStyle/>
        <a:p>
          <a:pPr algn="l" rtl="0"/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來電服務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追蹤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記載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完成的客服記錄檔案</a:t>
          </a:r>
        </a:p>
      </dgm:t>
    </dgm:pt>
    <dgm:pt modelId="{99B741DA-F814-4B03-8030-BB8A656323D3}" type="parTrans" cxnId="{803511E5-8B3F-4E8D-A523-EC8DAF2C4E6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1BF62A-C1E0-4FDE-90CD-B9490244C391}" type="sibTrans" cxnId="{803511E5-8B3F-4E8D-A523-EC8DAF2C4E6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9E7ACA-36DB-4520-8BE9-44D8FE345DA7}">
      <dgm:prSet custT="1"/>
      <dgm:spPr/>
      <dgm:t>
        <a:bodyPr/>
        <a:lstStyle/>
        <a:p>
          <a:pPr algn="l" rtl="0"/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配合行銷活動調整功能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及參數設定</a:t>
          </a:r>
        </a:p>
      </dgm:t>
    </dgm:pt>
    <dgm:pt modelId="{BDD94D3C-FC90-4C3F-A3B4-103ED7A742E1}" type="parTrans" cxnId="{F89262CA-C385-43FC-A900-7CC92F0CE1F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69BF5C-A4A1-4104-A71A-0E9D3DA67F73}" type="sibTrans" cxnId="{F89262CA-C385-43FC-A900-7CC92F0CE1F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BAA271-E357-450E-8F51-286485355C7F}">
      <dgm:prSet custT="1"/>
      <dgm:spPr/>
      <dgm:t>
        <a:bodyPr/>
        <a:lstStyle/>
        <a:p>
          <a:pPr algn="l" rtl="0"/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具有 “凡點過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必留下痕跡”的功能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全記錄功能</a:t>
          </a:r>
          <a:r>
            <a:rPr lang="en-US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),</a:t>
          </a:r>
          <a:r>
            <a:rPr lang="zh-TW" sz="18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稽核流程嚴謹</a:t>
          </a:r>
        </a:p>
      </dgm:t>
    </dgm:pt>
    <dgm:pt modelId="{5550BA18-AC9B-478C-9731-A5228A05F27E}" type="parTrans" cxnId="{ABE09325-4E92-4E9F-B8B6-0352191F9F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F95018-931C-4234-A1E7-2490EEAFD69E}" type="sibTrans" cxnId="{ABE09325-4E92-4E9F-B8B6-0352191F9F4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7962E47-93B7-4F0B-A251-CB72A84FEDDC}" type="pres">
      <dgm:prSet presAssocID="{BE171EC6-9CEF-49D2-AF5F-1D69D85AA1B1}" presName="compositeShape" presStyleCnt="0">
        <dgm:presLayoutVars>
          <dgm:dir/>
          <dgm:resizeHandles/>
        </dgm:presLayoutVars>
      </dgm:prSet>
      <dgm:spPr/>
    </dgm:pt>
    <dgm:pt modelId="{A320E172-76E1-426C-ABB2-BECED6A5A052}" type="pres">
      <dgm:prSet presAssocID="{BE171EC6-9CEF-49D2-AF5F-1D69D85AA1B1}" presName="pyramid" presStyleLbl="node1" presStyleIdx="0" presStyleCnt="1" custLinFactNeighborX="26170" custLinFactNeighborY="-424"/>
      <dgm:spPr>
        <a:prstGeom prst="star5">
          <a:avLst/>
        </a:prstGeom>
      </dgm:spPr>
    </dgm:pt>
    <dgm:pt modelId="{B5BEDE8C-D1F0-43A5-98AB-0320A08F0436}" type="pres">
      <dgm:prSet presAssocID="{BE171EC6-9CEF-49D2-AF5F-1D69D85AA1B1}" presName="theList" presStyleCnt="0"/>
      <dgm:spPr/>
    </dgm:pt>
    <dgm:pt modelId="{FB8A5407-FCB1-43F7-B535-06FC6EC383C5}" type="pres">
      <dgm:prSet presAssocID="{AB62BA46-7AF7-4B32-8325-B858EFFECEE4}" presName="aNode" presStyleLbl="fgAcc1" presStyleIdx="0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A8A8D8E4-39EF-4E67-B210-64881A518F07}" type="pres">
      <dgm:prSet presAssocID="{AB62BA46-7AF7-4B32-8325-B858EFFECEE4}" presName="aSpace" presStyleCnt="0"/>
      <dgm:spPr/>
    </dgm:pt>
    <dgm:pt modelId="{492FBB71-44AF-4175-A47E-C3E48CF03FC3}" type="pres">
      <dgm:prSet presAssocID="{C1070211-ED44-4B47-8D28-E0D84DF82FF0}" presName="aNode" presStyleLbl="fgAcc1" presStyleIdx="1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2AB1B52A-E8CA-4420-A655-F6444B59A882}" type="pres">
      <dgm:prSet presAssocID="{C1070211-ED44-4B47-8D28-E0D84DF82FF0}" presName="aSpace" presStyleCnt="0"/>
      <dgm:spPr/>
    </dgm:pt>
    <dgm:pt modelId="{EA975E35-6191-40A9-9DB2-2D1A3CE5F2D6}" type="pres">
      <dgm:prSet presAssocID="{0B2BF2C6-860F-4E6A-A100-EDC0DF04C671}" presName="aNode" presStyleLbl="fgAcc1" presStyleIdx="2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752CB667-2880-4F3F-8178-F50A4DF36204}" type="pres">
      <dgm:prSet presAssocID="{0B2BF2C6-860F-4E6A-A100-EDC0DF04C671}" presName="aSpace" presStyleCnt="0"/>
      <dgm:spPr/>
    </dgm:pt>
    <dgm:pt modelId="{6179BA27-AF04-44AE-9554-C17F63826E56}" type="pres">
      <dgm:prSet presAssocID="{4A606870-AE3A-42ED-95F1-B637C820F9EA}" presName="aNode" presStyleLbl="fgAcc1" presStyleIdx="3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EB2F00AB-65EE-4178-94B0-9F4CEF2A0CAC}" type="pres">
      <dgm:prSet presAssocID="{4A606870-AE3A-42ED-95F1-B637C820F9EA}" presName="aSpace" presStyleCnt="0"/>
      <dgm:spPr/>
    </dgm:pt>
    <dgm:pt modelId="{D2185E2A-3555-4D9A-9A3B-39DF3ED9890A}" type="pres">
      <dgm:prSet presAssocID="{22AF0E15-435B-4A8E-A5C8-CC26A230A486}" presName="aNode" presStyleLbl="fgAcc1" presStyleIdx="4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85BFCCEA-41CE-4EFE-B0F0-E7EC38BBBE39}" type="pres">
      <dgm:prSet presAssocID="{22AF0E15-435B-4A8E-A5C8-CC26A230A486}" presName="aSpace" presStyleCnt="0"/>
      <dgm:spPr/>
    </dgm:pt>
    <dgm:pt modelId="{4DF0647A-55BE-4A66-A2AB-60D7F60D4AAA}" type="pres">
      <dgm:prSet presAssocID="{8F79DF1F-F56A-44A5-B9F4-CBAE484F643D}" presName="aNode" presStyleLbl="fgAcc1" presStyleIdx="5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3A2A5096-BCB0-4B9C-804D-A45B10DE4124}" type="pres">
      <dgm:prSet presAssocID="{8F79DF1F-F56A-44A5-B9F4-CBAE484F643D}" presName="aSpace" presStyleCnt="0"/>
      <dgm:spPr/>
    </dgm:pt>
    <dgm:pt modelId="{B8419FC4-CFB0-4AF3-9BDB-70F54511C702}" type="pres">
      <dgm:prSet presAssocID="{446712FF-68D3-4BC6-9EB8-0CAA7BC968AA}" presName="aNode" presStyleLbl="fgAcc1" presStyleIdx="6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0CEFF190-B528-44C4-9219-EC2C4AE194A2}" type="pres">
      <dgm:prSet presAssocID="{446712FF-68D3-4BC6-9EB8-0CAA7BC968AA}" presName="aSpace" presStyleCnt="0"/>
      <dgm:spPr/>
    </dgm:pt>
    <dgm:pt modelId="{D21FFE0B-4623-4702-B75E-80E0F979082A}" type="pres">
      <dgm:prSet presAssocID="{2868AE48-6714-400C-BD38-554BCEEA98CD}" presName="aNode" presStyleLbl="fgAcc1" presStyleIdx="7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EB62C835-6D07-40F2-8EEF-47072B9DC5E6}" type="pres">
      <dgm:prSet presAssocID="{2868AE48-6714-400C-BD38-554BCEEA98CD}" presName="aSpace" presStyleCnt="0"/>
      <dgm:spPr/>
    </dgm:pt>
    <dgm:pt modelId="{A97E4181-F25B-4FAC-AF57-C6D6730841BF}" type="pres">
      <dgm:prSet presAssocID="{E5F60858-EC83-4DAE-9D64-D4B7710E672F}" presName="aNode" presStyleLbl="fgAcc1" presStyleIdx="8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14E10C9A-9987-4AED-90F8-4BACC77A2959}" type="pres">
      <dgm:prSet presAssocID="{E5F60858-EC83-4DAE-9D64-D4B7710E672F}" presName="aSpace" presStyleCnt="0"/>
      <dgm:spPr/>
    </dgm:pt>
    <dgm:pt modelId="{23471E55-FA4A-4E88-80AE-45580A1BC3EE}" type="pres">
      <dgm:prSet presAssocID="{EC3841A3-1F39-4DA4-B8F2-398C1CC6AD2B}" presName="aNode" presStyleLbl="fgAcc1" presStyleIdx="9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3D18909B-D09A-416F-ADD7-05BCF7FC2A26}" type="pres">
      <dgm:prSet presAssocID="{EC3841A3-1F39-4DA4-B8F2-398C1CC6AD2B}" presName="aSpace" presStyleCnt="0"/>
      <dgm:spPr/>
    </dgm:pt>
    <dgm:pt modelId="{961EFD34-3219-4357-86CA-9E09780F9BFF}" type="pres">
      <dgm:prSet presAssocID="{709E7ACA-36DB-4520-8BE9-44D8FE345DA7}" presName="aNode" presStyleLbl="fgAcc1" presStyleIdx="10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DC63AB31-07B3-4847-838E-D499088AD34C}" type="pres">
      <dgm:prSet presAssocID="{709E7ACA-36DB-4520-8BE9-44D8FE345DA7}" presName="aSpace" presStyleCnt="0"/>
      <dgm:spPr/>
    </dgm:pt>
    <dgm:pt modelId="{7873B83E-2F9D-4948-A3BC-E5F209494E41}" type="pres">
      <dgm:prSet presAssocID="{F9BAA271-E357-450E-8F51-286485355C7F}" presName="aNode" presStyleLbl="fgAcc1" presStyleIdx="11" presStyleCnt="12" custScaleX="208301" custScaleY="293216" custLinFactY="-70963" custLinFactNeighborX="-21438" custLinFactNeighborY="-100000">
        <dgm:presLayoutVars>
          <dgm:bulletEnabled val="1"/>
        </dgm:presLayoutVars>
      </dgm:prSet>
      <dgm:spPr/>
    </dgm:pt>
    <dgm:pt modelId="{EA768108-2AD6-416D-A4B2-8B6870CAEA79}" type="pres">
      <dgm:prSet presAssocID="{F9BAA271-E357-450E-8F51-286485355C7F}" presName="aSpace" presStyleCnt="0"/>
      <dgm:spPr/>
    </dgm:pt>
  </dgm:ptLst>
  <dgm:cxnLst>
    <dgm:cxn modelId="{057E3319-2C25-4BA3-A15D-F1D27204600E}" type="presOf" srcId="{BE171EC6-9CEF-49D2-AF5F-1D69D85AA1B1}" destId="{17962E47-93B7-4F0B-A251-CB72A84FEDDC}" srcOrd="0" destOrd="0" presId="urn:microsoft.com/office/officeart/2005/8/layout/pyramid2"/>
    <dgm:cxn modelId="{ABE09325-4E92-4E9F-B8B6-0352191F9F4A}" srcId="{BE171EC6-9CEF-49D2-AF5F-1D69D85AA1B1}" destId="{F9BAA271-E357-450E-8F51-286485355C7F}" srcOrd="11" destOrd="0" parTransId="{5550BA18-AC9B-478C-9731-A5228A05F27E}" sibTransId="{E1F95018-931C-4234-A1E7-2490EEAFD69E}"/>
    <dgm:cxn modelId="{02193833-2CB3-4EF1-BC1F-791189272A21}" type="presOf" srcId="{709E7ACA-36DB-4520-8BE9-44D8FE345DA7}" destId="{961EFD34-3219-4357-86CA-9E09780F9BFF}" srcOrd="0" destOrd="0" presId="urn:microsoft.com/office/officeart/2005/8/layout/pyramid2"/>
    <dgm:cxn modelId="{251A7E39-8508-45BC-9135-7EA9BA4BD454}" srcId="{BE171EC6-9CEF-49D2-AF5F-1D69D85AA1B1}" destId="{446712FF-68D3-4BC6-9EB8-0CAA7BC968AA}" srcOrd="6" destOrd="0" parTransId="{1E0F73E7-8BF5-4CDF-BF12-936135FF5F32}" sibTransId="{677AC63A-6986-4AAC-9DC9-4AA57FBFD7E7}"/>
    <dgm:cxn modelId="{FFB17F3B-3691-4903-8BC1-78F90084FBE9}" type="presOf" srcId="{446712FF-68D3-4BC6-9EB8-0CAA7BC968AA}" destId="{B8419FC4-CFB0-4AF3-9BDB-70F54511C702}" srcOrd="0" destOrd="0" presId="urn:microsoft.com/office/officeart/2005/8/layout/pyramid2"/>
    <dgm:cxn modelId="{9DD3703D-067B-4052-8B86-283C2C47C6F5}" srcId="{BE171EC6-9CEF-49D2-AF5F-1D69D85AA1B1}" destId="{0B2BF2C6-860F-4E6A-A100-EDC0DF04C671}" srcOrd="2" destOrd="0" parTransId="{E95501CF-147B-4FC1-81E3-2931F65E361E}" sibTransId="{64B3B90F-3339-4F5B-B251-DC7269FF04D4}"/>
    <dgm:cxn modelId="{0EEAF145-7022-4225-AD3C-56EA5366AF83}" type="presOf" srcId="{0B2BF2C6-860F-4E6A-A100-EDC0DF04C671}" destId="{EA975E35-6191-40A9-9DB2-2D1A3CE5F2D6}" srcOrd="0" destOrd="0" presId="urn:microsoft.com/office/officeart/2005/8/layout/pyramid2"/>
    <dgm:cxn modelId="{60AA5D46-8E26-45F7-8DB4-2F32BF2F29B6}" srcId="{BE171EC6-9CEF-49D2-AF5F-1D69D85AA1B1}" destId="{2868AE48-6714-400C-BD38-554BCEEA98CD}" srcOrd="7" destOrd="0" parTransId="{08DB77D7-933A-4DD2-9D65-F875A75F4D1F}" sibTransId="{E40D743B-F973-4F6A-A117-C7308E5C466C}"/>
    <dgm:cxn modelId="{774A464F-3889-4B4F-9F6D-9A9A9602D4EF}" type="presOf" srcId="{22AF0E15-435B-4A8E-A5C8-CC26A230A486}" destId="{D2185E2A-3555-4D9A-9A3B-39DF3ED9890A}" srcOrd="0" destOrd="0" presId="urn:microsoft.com/office/officeart/2005/8/layout/pyramid2"/>
    <dgm:cxn modelId="{2C00CA50-3E57-4B45-B96D-98F9BA324F49}" type="presOf" srcId="{4A606870-AE3A-42ED-95F1-B637C820F9EA}" destId="{6179BA27-AF04-44AE-9554-C17F63826E56}" srcOrd="0" destOrd="0" presId="urn:microsoft.com/office/officeart/2005/8/layout/pyramid2"/>
    <dgm:cxn modelId="{095F5552-56B7-44EB-A5B6-E2E993B82BF9}" srcId="{BE171EC6-9CEF-49D2-AF5F-1D69D85AA1B1}" destId="{22AF0E15-435B-4A8E-A5C8-CC26A230A486}" srcOrd="4" destOrd="0" parTransId="{34CEDE44-4D7E-4E45-9A3F-7A01AB57FC57}" sibTransId="{DCC8AFDC-9B62-4A23-A1D6-AB17327EFFA8}"/>
    <dgm:cxn modelId="{E7D5C56D-B765-41D8-AF8E-07F302D8F5C0}" srcId="{BE171EC6-9CEF-49D2-AF5F-1D69D85AA1B1}" destId="{AB62BA46-7AF7-4B32-8325-B858EFFECEE4}" srcOrd="0" destOrd="0" parTransId="{76D2A065-D2DD-42CA-980E-82A7A0FC8B0F}" sibTransId="{D4CFF787-82D4-4868-BDCA-A7EEA1EC44D6}"/>
    <dgm:cxn modelId="{36C81A73-FAE9-478C-9064-F9FFE29A1B22}" type="presOf" srcId="{2868AE48-6714-400C-BD38-554BCEEA98CD}" destId="{D21FFE0B-4623-4702-B75E-80E0F979082A}" srcOrd="0" destOrd="0" presId="urn:microsoft.com/office/officeart/2005/8/layout/pyramid2"/>
    <dgm:cxn modelId="{8CA8B27E-9710-47CA-9230-0C1EE10A053A}" type="presOf" srcId="{EC3841A3-1F39-4DA4-B8F2-398C1CC6AD2B}" destId="{23471E55-FA4A-4E88-80AE-45580A1BC3EE}" srcOrd="0" destOrd="0" presId="urn:microsoft.com/office/officeart/2005/8/layout/pyramid2"/>
    <dgm:cxn modelId="{0A8F4E98-C3E6-4638-AD86-98C8F4D3166E}" type="presOf" srcId="{AB62BA46-7AF7-4B32-8325-B858EFFECEE4}" destId="{FB8A5407-FCB1-43F7-B535-06FC6EC383C5}" srcOrd="0" destOrd="0" presId="urn:microsoft.com/office/officeart/2005/8/layout/pyramid2"/>
    <dgm:cxn modelId="{E068729B-2752-408C-94C5-1BC2E1CD3962}" type="presOf" srcId="{E5F60858-EC83-4DAE-9D64-D4B7710E672F}" destId="{A97E4181-F25B-4FAC-AF57-C6D6730841BF}" srcOrd="0" destOrd="0" presId="urn:microsoft.com/office/officeart/2005/8/layout/pyramid2"/>
    <dgm:cxn modelId="{3034C99D-1738-4046-9410-8581AA4D7927}" type="presOf" srcId="{8F79DF1F-F56A-44A5-B9F4-CBAE484F643D}" destId="{4DF0647A-55BE-4A66-A2AB-60D7F60D4AAA}" srcOrd="0" destOrd="0" presId="urn:microsoft.com/office/officeart/2005/8/layout/pyramid2"/>
    <dgm:cxn modelId="{21613FA5-306A-4AF9-9F1B-DCF1CF4400FA}" srcId="{BE171EC6-9CEF-49D2-AF5F-1D69D85AA1B1}" destId="{8F79DF1F-F56A-44A5-B9F4-CBAE484F643D}" srcOrd="5" destOrd="0" parTransId="{FD50C7E0-B024-4C87-8282-AAB12B17CC84}" sibTransId="{79532226-CE1E-411A-9F5B-52B65197E254}"/>
    <dgm:cxn modelId="{6EDB32BA-53F4-49BA-88DF-C57EC9E58FDD}" srcId="{BE171EC6-9CEF-49D2-AF5F-1D69D85AA1B1}" destId="{E5F60858-EC83-4DAE-9D64-D4B7710E672F}" srcOrd="8" destOrd="0" parTransId="{A1D05163-27C6-4411-A1CB-2EB2DD0A4A99}" sibTransId="{7D8D5768-BE72-45C5-9653-A69E546DD770}"/>
    <dgm:cxn modelId="{423CFBC6-E582-4326-983F-BA0DDB9C1B79}" srcId="{BE171EC6-9CEF-49D2-AF5F-1D69D85AA1B1}" destId="{4A606870-AE3A-42ED-95F1-B637C820F9EA}" srcOrd="3" destOrd="0" parTransId="{5E61EB7F-ED40-42F6-A3F8-D15E2029CA7E}" sibTransId="{194ED932-5DFF-4A46-88B5-A843C9F9ACA9}"/>
    <dgm:cxn modelId="{F89262CA-C385-43FC-A900-7CC92F0CE1F2}" srcId="{BE171EC6-9CEF-49D2-AF5F-1D69D85AA1B1}" destId="{709E7ACA-36DB-4520-8BE9-44D8FE345DA7}" srcOrd="10" destOrd="0" parTransId="{BDD94D3C-FC90-4C3F-A3B4-103ED7A742E1}" sibTransId="{6969BF5C-A4A1-4104-A71A-0E9D3DA67F73}"/>
    <dgm:cxn modelId="{076B4CE3-51D5-4CD2-9FE5-4B1B37E90F1D}" type="presOf" srcId="{F9BAA271-E357-450E-8F51-286485355C7F}" destId="{7873B83E-2F9D-4948-A3BC-E5F209494E41}" srcOrd="0" destOrd="0" presId="urn:microsoft.com/office/officeart/2005/8/layout/pyramid2"/>
    <dgm:cxn modelId="{803511E5-8B3F-4E8D-A523-EC8DAF2C4E64}" srcId="{BE171EC6-9CEF-49D2-AF5F-1D69D85AA1B1}" destId="{EC3841A3-1F39-4DA4-B8F2-398C1CC6AD2B}" srcOrd="9" destOrd="0" parTransId="{99B741DA-F814-4B03-8030-BB8A656323D3}" sibTransId="{941BF62A-C1E0-4FDE-90CD-B9490244C391}"/>
    <dgm:cxn modelId="{5B2905F5-483B-44BB-96E7-A0DBA29B4966}" srcId="{BE171EC6-9CEF-49D2-AF5F-1D69D85AA1B1}" destId="{C1070211-ED44-4B47-8D28-E0D84DF82FF0}" srcOrd="1" destOrd="0" parTransId="{BF77F5E3-70D9-4F16-88DD-3ABBC1B2AC5F}" sibTransId="{C4BD3D24-D03D-4AE2-8A75-1C44F8533168}"/>
    <dgm:cxn modelId="{50C61FF9-0CE7-411B-87C0-E1897F7C07B9}" type="presOf" srcId="{C1070211-ED44-4B47-8D28-E0D84DF82FF0}" destId="{492FBB71-44AF-4175-A47E-C3E48CF03FC3}" srcOrd="0" destOrd="0" presId="urn:microsoft.com/office/officeart/2005/8/layout/pyramid2"/>
    <dgm:cxn modelId="{1140624B-63AF-46D7-A1F4-4F6DFCA91766}" type="presParOf" srcId="{17962E47-93B7-4F0B-A251-CB72A84FEDDC}" destId="{A320E172-76E1-426C-ABB2-BECED6A5A052}" srcOrd="0" destOrd="0" presId="urn:microsoft.com/office/officeart/2005/8/layout/pyramid2"/>
    <dgm:cxn modelId="{BCA393AA-1B39-4862-8B16-C45FCA4C46C4}" type="presParOf" srcId="{17962E47-93B7-4F0B-A251-CB72A84FEDDC}" destId="{B5BEDE8C-D1F0-43A5-98AB-0320A08F0436}" srcOrd="1" destOrd="0" presId="urn:microsoft.com/office/officeart/2005/8/layout/pyramid2"/>
    <dgm:cxn modelId="{45C51C14-5F1E-4B4D-8554-A7336D639F63}" type="presParOf" srcId="{B5BEDE8C-D1F0-43A5-98AB-0320A08F0436}" destId="{FB8A5407-FCB1-43F7-B535-06FC6EC383C5}" srcOrd="0" destOrd="0" presId="urn:microsoft.com/office/officeart/2005/8/layout/pyramid2"/>
    <dgm:cxn modelId="{BD0CB441-6DB7-4DB0-A3AD-CD69BEEBB461}" type="presParOf" srcId="{B5BEDE8C-D1F0-43A5-98AB-0320A08F0436}" destId="{A8A8D8E4-39EF-4E67-B210-64881A518F07}" srcOrd="1" destOrd="0" presId="urn:microsoft.com/office/officeart/2005/8/layout/pyramid2"/>
    <dgm:cxn modelId="{B99DB0A5-91C2-4DEF-B511-8E23D73F6B16}" type="presParOf" srcId="{B5BEDE8C-D1F0-43A5-98AB-0320A08F0436}" destId="{492FBB71-44AF-4175-A47E-C3E48CF03FC3}" srcOrd="2" destOrd="0" presId="urn:microsoft.com/office/officeart/2005/8/layout/pyramid2"/>
    <dgm:cxn modelId="{3263CDEF-6B0F-490F-8B3F-2A1262F46165}" type="presParOf" srcId="{B5BEDE8C-D1F0-43A5-98AB-0320A08F0436}" destId="{2AB1B52A-E8CA-4420-A655-F6444B59A882}" srcOrd="3" destOrd="0" presId="urn:microsoft.com/office/officeart/2005/8/layout/pyramid2"/>
    <dgm:cxn modelId="{B2141E2E-C1D8-4E74-83C1-665F9F2F6AB0}" type="presParOf" srcId="{B5BEDE8C-D1F0-43A5-98AB-0320A08F0436}" destId="{EA975E35-6191-40A9-9DB2-2D1A3CE5F2D6}" srcOrd="4" destOrd="0" presId="urn:microsoft.com/office/officeart/2005/8/layout/pyramid2"/>
    <dgm:cxn modelId="{BD0BB282-7141-4BFE-9D54-55C6BBB7C537}" type="presParOf" srcId="{B5BEDE8C-D1F0-43A5-98AB-0320A08F0436}" destId="{752CB667-2880-4F3F-8178-F50A4DF36204}" srcOrd="5" destOrd="0" presId="urn:microsoft.com/office/officeart/2005/8/layout/pyramid2"/>
    <dgm:cxn modelId="{C4490E3D-242B-4844-9DFA-5EC776B81526}" type="presParOf" srcId="{B5BEDE8C-D1F0-43A5-98AB-0320A08F0436}" destId="{6179BA27-AF04-44AE-9554-C17F63826E56}" srcOrd="6" destOrd="0" presId="urn:microsoft.com/office/officeart/2005/8/layout/pyramid2"/>
    <dgm:cxn modelId="{A50B01F0-42B0-4A89-A1F1-79F878FA2530}" type="presParOf" srcId="{B5BEDE8C-D1F0-43A5-98AB-0320A08F0436}" destId="{EB2F00AB-65EE-4178-94B0-9F4CEF2A0CAC}" srcOrd="7" destOrd="0" presId="urn:microsoft.com/office/officeart/2005/8/layout/pyramid2"/>
    <dgm:cxn modelId="{C132E167-79C0-43CA-A4B0-8F94BA94D244}" type="presParOf" srcId="{B5BEDE8C-D1F0-43A5-98AB-0320A08F0436}" destId="{D2185E2A-3555-4D9A-9A3B-39DF3ED9890A}" srcOrd="8" destOrd="0" presId="urn:microsoft.com/office/officeart/2005/8/layout/pyramid2"/>
    <dgm:cxn modelId="{2B1CC9F8-D8DB-4B50-B267-1A25FCB647AD}" type="presParOf" srcId="{B5BEDE8C-D1F0-43A5-98AB-0320A08F0436}" destId="{85BFCCEA-41CE-4EFE-B0F0-E7EC38BBBE39}" srcOrd="9" destOrd="0" presId="urn:microsoft.com/office/officeart/2005/8/layout/pyramid2"/>
    <dgm:cxn modelId="{78D23E77-9D01-49B1-B1E6-4631EB7584FB}" type="presParOf" srcId="{B5BEDE8C-D1F0-43A5-98AB-0320A08F0436}" destId="{4DF0647A-55BE-4A66-A2AB-60D7F60D4AAA}" srcOrd="10" destOrd="0" presId="urn:microsoft.com/office/officeart/2005/8/layout/pyramid2"/>
    <dgm:cxn modelId="{8FBE531D-10E3-477C-83CC-BC24B19B24AB}" type="presParOf" srcId="{B5BEDE8C-D1F0-43A5-98AB-0320A08F0436}" destId="{3A2A5096-BCB0-4B9C-804D-A45B10DE4124}" srcOrd="11" destOrd="0" presId="urn:microsoft.com/office/officeart/2005/8/layout/pyramid2"/>
    <dgm:cxn modelId="{4828129C-9822-472F-ACBD-03FDA62D25E3}" type="presParOf" srcId="{B5BEDE8C-D1F0-43A5-98AB-0320A08F0436}" destId="{B8419FC4-CFB0-4AF3-9BDB-70F54511C702}" srcOrd="12" destOrd="0" presId="urn:microsoft.com/office/officeart/2005/8/layout/pyramid2"/>
    <dgm:cxn modelId="{8EA84664-609A-451C-9A7E-4974D1B42019}" type="presParOf" srcId="{B5BEDE8C-D1F0-43A5-98AB-0320A08F0436}" destId="{0CEFF190-B528-44C4-9219-EC2C4AE194A2}" srcOrd="13" destOrd="0" presId="urn:microsoft.com/office/officeart/2005/8/layout/pyramid2"/>
    <dgm:cxn modelId="{CBF65F81-80FE-442D-83B9-1EF214BF54E5}" type="presParOf" srcId="{B5BEDE8C-D1F0-43A5-98AB-0320A08F0436}" destId="{D21FFE0B-4623-4702-B75E-80E0F979082A}" srcOrd="14" destOrd="0" presId="urn:microsoft.com/office/officeart/2005/8/layout/pyramid2"/>
    <dgm:cxn modelId="{7A7225A7-2835-43AA-82AF-64184E8F1194}" type="presParOf" srcId="{B5BEDE8C-D1F0-43A5-98AB-0320A08F0436}" destId="{EB62C835-6D07-40F2-8EEF-47072B9DC5E6}" srcOrd="15" destOrd="0" presId="urn:microsoft.com/office/officeart/2005/8/layout/pyramid2"/>
    <dgm:cxn modelId="{97E93DCC-B8BC-4491-8B30-24F74B6C7F54}" type="presParOf" srcId="{B5BEDE8C-D1F0-43A5-98AB-0320A08F0436}" destId="{A97E4181-F25B-4FAC-AF57-C6D6730841BF}" srcOrd="16" destOrd="0" presId="urn:microsoft.com/office/officeart/2005/8/layout/pyramid2"/>
    <dgm:cxn modelId="{CBAE04B3-E266-4B69-86ED-1307D5BC4F87}" type="presParOf" srcId="{B5BEDE8C-D1F0-43A5-98AB-0320A08F0436}" destId="{14E10C9A-9987-4AED-90F8-4BACC77A2959}" srcOrd="17" destOrd="0" presId="urn:microsoft.com/office/officeart/2005/8/layout/pyramid2"/>
    <dgm:cxn modelId="{10F510C5-839B-4DCA-9BA5-09C22A72AED9}" type="presParOf" srcId="{B5BEDE8C-D1F0-43A5-98AB-0320A08F0436}" destId="{23471E55-FA4A-4E88-80AE-45580A1BC3EE}" srcOrd="18" destOrd="0" presId="urn:microsoft.com/office/officeart/2005/8/layout/pyramid2"/>
    <dgm:cxn modelId="{B301FCBE-36DD-4DE4-8929-24639739F668}" type="presParOf" srcId="{B5BEDE8C-D1F0-43A5-98AB-0320A08F0436}" destId="{3D18909B-D09A-416F-ADD7-05BCF7FC2A26}" srcOrd="19" destOrd="0" presId="urn:microsoft.com/office/officeart/2005/8/layout/pyramid2"/>
    <dgm:cxn modelId="{4501C2E5-A18B-41A0-9D9F-E19F81920DC7}" type="presParOf" srcId="{B5BEDE8C-D1F0-43A5-98AB-0320A08F0436}" destId="{961EFD34-3219-4357-86CA-9E09780F9BFF}" srcOrd="20" destOrd="0" presId="urn:microsoft.com/office/officeart/2005/8/layout/pyramid2"/>
    <dgm:cxn modelId="{22A8B431-F179-4B18-9D7D-EC4DF3967A6D}" type="presParOf" srcId="{B5BEDE8C-D1F0-43A5-98AB-0320A08F0436}" destId="{DC63AB31-07B3-4847-838E-D499088AD34C}" srcOrd="21" destOrd="0" presId="urn:microsoft.com/office/officeart/2005/8/layout/pyramid2"/>
    <dgm:cxn modelId="{E728AAD8-DEF1-45BE-84B2-6844FA68B75A}" type="presParOf" srcId="{B5BEDE8C-D1F0-43A5-98AB-0320A08F0436}" destId="{7873B83E-2F9D-4948-A3BC-E5F209494E41}" srcOrd="22" destOrd="0" presId="urn:microsoft.com/office/officeart/2005/8/layout/pyramid2"/>
    <dgm:cxn modelId="{67279FEE-65E1-4F13-9854-07D8CD33FE6D}" type="presParOf" srcId="{B5BEDE8C-D1F0-43A5-98AB-0320A08F0436}" destId="{EA768108-2AD6-416D-A4B2-8B6870CAEA79}" srcOrd="2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C3D8E4-8173-4E35-85DC-D803FDF3BF0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5EFDE1D-90E9-4C97-8A82-25FFE2FB44DA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前台系統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82BB76D0-CC81-4ED1-A725-9DF42DCCD0A1}" type="parTrans" cxnId="{656F3340-D5C2-4DC8-A400-DC7609E03A2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191477-241A-4F33-B4E1-AE36F10D78B3}" type="sibTrans" cxnId="{656F3340-D5C2-4DC8-A400-DC7609E03A2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1533C3-7523-4019-9C14-32B62C6588EF}">
      <dgm:prSet phldrT="[文字]" custT="1"/>
      <dgm:spPr/>
      <dgm:t>
        <a:bodyPr/>
        <a:lstStyle/>
        <a:p>
          <a:r>
            <a:rPr lang="zh-TW" altLang="en-US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餐飲前台系統 </a:t>
          </a:r>
          <a:r>
            <a:rPr lang="en-US" altLang="zh-TW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(BK35)</a:t>
          </a:r>
          <a:endParaRPr lang="zh-TW" altLang="en-US" sz="2400" b="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45F5E6ED-93FA-4206-BA5A-1A727613769F}" type="parTrans" cxnId="{6D0010C3-8CD0-4533-B8BD-B7151C72807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5E8120-9A43-4567-BC71-7C1C93FD95A2}" type="sibTrans" cxnId="{6D0010C3-8CD0-4533-B8BD-B7151C72807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3A14DE-3443-4E89-8618-3FE08DBE2142}">
      <dgm:prSet phldrT="[文字]" custT="1"/>
      <dgm:spPr/>
      <dgm:t>
        <a:bodyPr/>
        <a:lstStyle/>
        <a:p>
          <a:r>
            <a:rPr lang="zh-TW" altLang="en-US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無線點餐系統</a:t>
          </a:r>
          <a:r>
            <a:rPr lang="en-US" altLang="zh-TW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(MOX.AMO2)</a:t>
          </a:r>
          <a:endParaRPr lang="zh-TW" altLang="en-US" sz="2400" b="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6EF77EBF-3C71-4948-AA34-753636F7996F}" type="parTrans" cxnId="{9D5A8B70-BA8A-434B-9C12-A31C095FD111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163516-5904-4FAD-9510-8C11995998A9}" type="sibTrans" cxnId="{9D5A8B70-BA8A-434B-9C12-A31C095FD111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24C486-EF42-4577-BF9C-31F64913E221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後台系統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AB036F04-BF84-4F32-940A-841119A66CC5}" type="parTrans" cxnId="{D65F42DB-153E-460A-9C62-DC9F4E09B06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0FC562-0BB1-444F-8261-63D2557A6C3E}" type="sibTrans" cxnId="{D65F42DB-153E-460A-9C62-DC9F4E09B06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C08AB8-9A09-403E-BEFD-63BF063C15EC}">
      <dgm:prSet phldrT="[文字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TW" altLang="en-US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2"/>
            </a:rPr>
            <a:t>總部管理系統 </a:t>
          </a:r>
          <a:r>
            <a:rPr lang="en-US" altLang="zh-TW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2"/>
            </a:rPr>
            <a:t>(BHQ)</a:t>
          </a:r>
          <a:endParaRPr lang="zh-TW" altLang="en-US" sz="2400" b="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3E5804F1-A2CD-48E0-A4B6-DD9D82BF0CB2}" type="parTrans" cxnId="{DE4AFCE7-527F-4CEE-9498-472E61FD4DDF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2E073B-C08C-4FA7-85BA-D31D620FF607}" type="sibTrans" cxnId="{DE4AFCE7-527F-4CEE-9498-472E61FD4DDF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BC3688-5998-467D-8BA8-DAFCBA8B0CC1}">
      <dgm:prSet phldrT="[文字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TW" altLang="en-US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3"/>
            </a:rPr>
            <a:t>會計管理系統 </a:t>
          </a:r>
          <a:r>
            <a:rPr lang="en-US" altLang="zh-TW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3"/>
            </a:rPr>
            <a:t>(ACC)</a:t>
          </a:r>
          <a:endParaRPr lang="zh-TW" altLang="en-US" sz="2400" b="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C3043612-4ACC-4EA3-8E50-65EC5AA37A57}" type="parTrans" cxnId="{CFC96D52-380D-4FA8-807D-5340DE26129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060DDD-E987-4275-9461-EAC889C9E1B8}" type="sibTrans" cxnId="{CFC96D52-380D-4FA8-807D-5340DE26129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008EFB-10F7-43CF-889A-56E5E6D545A7}">
      <dgm:prSet phldrT="[文字]" custT="1"/>
      <dgm:spPr/>
      <dgm:t>
        <a:bodyPr/>
        <a:lstStyle/>
        <a:p>
          <a:r>
            <a:rPr lang="zh-TW" altLang="en-US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1"/>
            </a:rPr>
            <a:t>控廚系統 </a:t>
          </a:r>
          <a:r>
            <a:rPr lang="en-US" altLang="zh-TW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1"/>
            </a:rPr>
            <a:t>(KDS)</a:t>
          </a:r>
          <a:endParaRPr lang="zh-TW" altLang="en-US" sz="2400" b="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092FC655-FC04-4BD2-BA60-5599BFEF691F}" type="parTrans" cxnId="{CF31B4D5-A47C-49CC-94D2-05DC5E6B27B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4C3963-FDDB-44DE-9554-695EA9D9491C}" type="sibTrans" cxnId="{CF31B4D5-A47C-49CC-94D2-05DC5E6B27B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BF70CE-C8B1-4150-89B4-2CE2BC1F308E}">
      <dgm:prSet phldrT="[文字]" custT="1"/>
      <dgm:spPr/>
      <dgm:t>
        <a:bodyPr/>
        <a:lstStyle/>
        <a:p>
          <a:r>
            <a:rPr lang="zh-TW" altLang="en-US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自助點餐機系統</a:t>
          </a:r>
          <a:r>
            <a:rPr lang="en-US" altLang="zh-TW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(MPO.KPO)</a:t>
          </a:r>
          <a:endParaRPr lang="zh-TW" altLang="en-US" sz="2400" b="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0AE60523-5063-405A-B8F5-AB3D49526D0D}" type="parTrans" cxnId="{8813E1E3-0173-451B-BF16-7F1573AD768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004B51-3C44-47C4-AC5D-F67AAF667FFC}" type="sibTrans" cxnId="{8813E1E3-0173-451B-BF16-7F1573AD768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FD94F6-EEE8-4C17-8555-050CC3C16CF1}">
      <dgm:prSet phldrT="[文字]" custT="1"/>
      <dgm:spPr/>
      <dgm:t>
        <a:bodyPr/>
        <a:lstStyle/>
        <a:p>
          <a:r>
            <a:rPr lang="zh-TW" altLang="en-US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4"/>
            </a:rPr>
            <a:t>訂席系統 </a:t>
          </a:r>
          <a:r>
            <a:rPr lang="en-US" altLang="zh-TW" sz="2400" b="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4"/>
            </a:rPr>
            <a:t>(BTR)</a:t>
          </a:r>
          <a:endParaRPr lang="zh-TW" altLang="en-US" sz="2400" b="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7FC2E5D0-AA19-4731-9C44-2CE3531D6F8E}" type="parTrans" cxnId="{27F0EBC9-3404-46ED-8933-CBFBFC92A5B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011ABB-103F-4D21-83A5-EE3B30AF19FB}" type="sibTrans" cxnId="{27F0EBC9-3404-46ED-8933-CBFBFC92A5B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A31562-7603-4739-BC2F-63FC88CAC318}">
      <dgm:prSet phldrT="[文字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TW" altLang="en-US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5"/>
            </a:rPr>
            <a:t>採購物料系統 </a:t>
          </a:r>
          <a:r>
            <a:rPr lang="en-US" altLang="zh-TW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5"/>
            </a:rPr>
            <a:t>(STK)</a:t>
          </a:r>
          <a:endParaRPr lang="zh-TW" altLang="en-US" sz="2400" b="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69FCDD1C-EFBB-4137-84EC-2DD2EF80207E}" type="parTrans" cxnId="{1F53BD56-5E50-46B0-AD05-8E2A2F9F9E9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13C10-934F-4462-8365-2222CBB6AEB0}" type="sibTrans" cxnId="{1F53BD56-5E50-46B0-AD05-8E2A2F9F9E9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DB5A4A-526D-4265-BA2D-D49E4E511EC2}">
      <dgm:prSet phldrT="[文字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TW" altLang="en-US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分店線上查詢系統 </a:t>
          </a:r>
          <a:r>
            <a:rPr lang="en-US" altLang="zh-TW" sz="2400" b="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(BKSQ)</a:t>
          </a:r>
          <a:endParaRPr lang="zh-TW" altLang="en-US" sz="2400" b="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gm:t>
    </dgm:pt>
    <dgm:pt modelId="{E89A6744-93F5-49E9-A224-7BCC59BE8E94}" type="parTrans" cxnId="{134F9FB9-F7E8-4268-A48B-19001E8B3C6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A7E418-1938-4886-9320-B51A2B1F97CD}" type="sibTrans" cxnId="{134F9FB9-F7E8-4268-A48B-19001E8B3C6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66E6C7-72E9-482E-AD15-6A2BBDE303FF}" type="pres">
      <dgm:prSet presAssocID="{3DC3D8E4-8173-4E35-85DC-D803FDF3BF02}" presName="Name0" presStyleCnt="0">
        <dgm:presLayoutVars>
          <dgm:dir/>
          <dgm:animLvl val="lvl"/>
          <dgm:resizeHandles val="exact"/>
        </dgm:presLayoutVars>
      </dgm:prSet>
      <dgm:spPr/>
    </dgm:pt>
    <dgm:pt modelId="{D525DB20-55E5-4BA6-99D0-0DD55819E714}" type="pres">
      <dgm:prSet presAssocID="{45EFDE1D-90E9-4C97-8A82-25FFE2FB44DA}" presName="linNode" presStyleCnt="0"/>
      <dgm:spPr/>
    </dgm:pt>
    <dgm:pt modelId="{04D56256-C75A-4FC5-A96D-552F92730553}" type="pres">
      <dgm:prSet presAssocID="{45EFDE1D-90E9-4C97-8A82-25FFE2FB44D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66C399-BDC2-42D3-BC74-D33D73A0DD99}" type="pres">
      <dgm:prSet presAssocID="{45EFDE1D-90E9-4C97-8A82-25FFE2FB44DA}" presName="descendantText" presStyleLbl="alignAccFollowNode1" presStyleIdx="0" presStyleCnt="2" custScaleY="118535">
        <dgm:presLayoutVars>
          <dgm:bulletEnabled val="1"/>
        </dgm:presLayoutVars>
      </dgm:prSet>
      <dgm:spPr/>
    </dgm:pt>
    <dgm:pt modelId="{69B9FD1E-1931-4DA8-8B75-90BE9521E911}" type="pres">
      <dgm:prSet presAssocID="{5F191477-241A-4F33-B4E1-AE36F10D78B3}" presName="sp" presStyleCnt="0"/>
      <dgm:spPr/>
    </dgm:pt>
    <dgm:pt modelId="{7B5C21BF-41EA-4548-8890-2D86572E1F82}" type="pres">
      <dgm:prSet presAssocID="{E624C486-EF42-4577-BF9C-31F64913E221}" presName="linNode" presStyleCnt="0"/>
      <dgm:spPr/>
    </dgm:pt>
    <dgm:pt modelId="{5B2DBA24-D55F-46E3-805F-E3ACE0BCFDE9}" type="pres">
      <dgm:prSet presAssocID="{E624C486-EF42-4577-BF9C-31F64913E22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CF9F1B9-8895-4F00-8189-95B32433F574}" type="pres">
      <dgm:prSet presAssocID="{E624C486-EF42-4577-BF9C-31F64913E22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5435B0F-E33C-4D97-87E7-15B184861FFC}" type="presOf" srcId="{673A14DE-3443-4E89-8618-3FE08DBE2142}" destId="{A366C399-BDC2-42D3-BC74-D33D73A0DD99}" srcOrd="0" destOrd="1" presId="urn:microsoft.com/office/officeart/2005/8/layout/vList5"/>
    <dgm:cxn modelId="{4F2CA615-6034-4A5E-BFA4-9C54491D89C3}" type="presOf" srcId="{FBA31562-7603-4739-BC2F-63FC88CAC318}" destId="{7CF9F1B9-8895-4F00-8189-95B32433F574}" srcOrd="0" destOrd="1" presId="urn:microsoft.com/office/officeart/2005/8/layout/vList5"/>
    <dgm:cxn modelId="{BA368223-9B35-43D1-9542-5065230093D8}" type="presOf" srcId="{F1C08AB8-9A09-403E-BEFD-63BF063C15EC}" destId="{7CF9F1B9-8895-4F00-8189-95B32433F574}" srcOrd="0" destOrd="0" presId="urn:microsoft.com/office/officeart/2005/8/layout/vList5"/>
    <dgm:cxn modelId="{F9094425-04CC-4018-9ED8-5869AD8E95D7}" type="presOf" srcId="{A7DB5A4A-526D-4265-BA2D-D49E4E511EC2}" destId="{7CF9F1B9-8895-4F00-8189-95B32433F574}" srcOrd="0" destOrd="3" presId="urn:microsoft.com/office/officeart/2005/8/layout/vList5"/>
    <dgm:cxn modelId="{16927D37-69F0-4404-AE4F-27AB6982B4B4}" type="presOf" srcId="{C7BF70CE-C8B1-4150-89B4-2CE2BC1F308E}" destId="{A366C399-BDC2-42D3-BC74-D33D73A0DD99}" srcOrd="0" destOrd="3" presId="urn:microsoft.com/office/officeart/2005/8/layout/vList5"/>
    <dgm:cxn modelId="{656F3340-D5C2-4DC8-A400-DC7609E03A23}" srcId="{3DC3D8E4-8173-4E35-85DC-D803FDF3BF02}" destId="{45EFDE1D-90E9-4C97-8A82-25FFE2FB44DA}" srcOrd="0" destOrd="0" parTransId="{82BB76D0-CC81-4ED1-A725-9DF42DCCD0A1}" sibTransId="{5F191477-241A-4F33-B4E1-AE36F10D78B3}"/>
    <dgm:cxn modelId="{CFC96D52-380D-4FA8-807D-5340DE261296}" srcId="{E624C486-EF42-4577-BF9C-31F64913E221}" destId="{A6BC3688-5998-467D-8BA8-DAFCBA8B0CC1}" srcOrd="2" destOrd="0" parTransId="{C3043612-4ACC-4EA3-8E50-65EC5AA37A57}" sibTransId="{26060DDD-E987-4275-9461-EAC889C9E1B8}"/>
    <dgm:cxn modelId="{1F53BD56-5E50-46B0-AD05-8E2A2F9F9E96}" srcId="{E624C486-EF42-4577-BF9C-31F64913E221}" destId="{FBA31562-7603-4739-BC2F-63FC88CAC318}" srcOrd="1" destOrd="0" parTransId="{69FCDD1C-EFBB-4137-84EC-2DD2EF80207E}" sibTransId="{F9C13C10-934F-4462-8365-2222CBB6AEB0}"/>
    <dgm:cxn modelId="{C8611258-3150-4C92-B5E7-20060DF562FC}" type="presOf" srcId="{E624C486-EF42-4577-BF9C-31F64913E221}" destId="{5B2DBA24-D55F-46E3-805F-E3ACE0BCFDE9}" srcOrd="0" destOrd="0" presId="urn:microsoft.com/office/officeart/2005/8/layout/vList5"/>
    <dgm:cxn modelId="{D28F9061-B848-45E5-ACD0-81DCDEE925A9}" type="presOf" srcId="{371533C3-7523-4019-9C14-32B62C6588EF}" destId="{A366C399-BDC2-42D3-BC74-D33D73A0DD99}" srcOrd="0" destOrd="0" presId="urn:microsoft.com/office/officeart/2005/8/layout/vList5"/>
    <dgm:cxn modelId="{08D13064-B11E-4BEC-8521-35CACF33438E}" type="presOf" srcId="{C7008EFB-10F7-43CF-889A-56E5E6D545A7}" destId="{A366C399-BDC2-42D3-BC74-D33D73A0DD99}" srcOrd="0" destOrd="2" presId="urn:microsoft.com/office/officeart/2005/8/layout/vList5"/>
    <dgm:cxn modelId="{9D5A8B70-BA8A-434B-9C12-A31C095FD111}" srcId="{45EFDE1D-90E9-4C97-8A82-25FFE2FB44DA}" destId="{673A14DE-3443-4E89-8618-3FE08DBE2142}" srcOrd="1" destOrd="0" parTransId="{6EF77EBF-3C71-4948-AA34-753636F7996F}" sibTransId="{9C163516-5904-4FAD-9510-8C11995998A9}"/>
    <dgm:cxn modelId="{C3D9559E-D2A3-4D00-86AD-550AB665D14F}" type="presOf" srcId="{15FD94F6-EEE8-4C17-8555-050CC3C16CF1}" destId="{A366C399-BDC2-42D3-BC74-D33D73A0DD99}" srcOrd="0" destOrd="4" presId="urn:microsoft.com/office/officeart/2005/8/layout/vList5"/>
    <dgm:cxn modelId="{134F9FB9-F7E8-4268-A48B-19001E8B3C66}" srcId="{E624C486-EF42-4577-BF9C-31F64913E221}" destId="{A7DB5A4A-526D-4265-BA2D-D49E4E511EC2}" srcOrd="3" destOrd="0" parTransId="{E89A6744-93F5-49E9-A224-7BCC59BE8E94}" sibTransId="{98A7E418-1938-4886-9320-B51A2B1F97CD}"/>
    <dgm:cxn modelId="{6D0010C3-8CD0-4533-B8BD-B7151C72807B}" srcId="{45EFDE1D-90E9-4C97-8A82-25FFE2FB44DA}" destId="{371533C3-7523-4019-9C14-32B62C6588EF}" srcOrd="0" destOrd="0" parTransId="{45F5E6ED-93FA-4206-BA5A-1A727613769F}" sibTransId="{A75E8120-9A43-4567-BC71-7C1C93FD95A2}"/>
    <dgm:cxn modelId="{27F0EBC9-3404-46ED-8933-CBFBFC92A5B6}" srcId="{45EFDE1D-90E9-4C97-8A82-25FFE2FB44DA}" destId="{15FD94F6-EEE8-4C17-8555-050CC3C16CF1}" srcOrd="4" destOrd="0" parTransId="{7FC2E5D0-AA19-4731-9C44-2CE3531D6F8E}" sibTransId="{3C011ABB-103F-4D21-83A5-EE3B30AF19FB}"/>
    <dgm:cxn modelId="{9BFA2DCE-1746-4CF7-AC2B-979F23FDDBAC}" type="presOf" srcId="{A6BC3688-5998-467D-8BA8-DAFCBA8B0CC1}" destId="{7CF9F1B9-8895-4F00-8189-95B32433F574}" srcOrd="0" destOrd="2" presId="urn:microsoft.com/office/officeart/2005/8/layout/vList5"/>
    <dgm:cxn modelId="{CF31B4D5-A47C-49CC-94D2-05DC5E6B27B4}" srcId="{45EFDE1D-90E9-4C97-8A82-25FFE2FB44DA}" destId="{C7008EFB-10F7-43CF-889A-56E5E6D545A7}" srcOrd="2" destOrd="0" parTransId="{092FC655-FC04-4BD2-BA60-5599BFEF691F}" sibTransId="{214C3963-FDDB-44DE-9554-695EA9D9491C}"/>
    <dgm:cxn modelId="{D65F42DB-153E-460A-9C62-DC9F4E09B066}" srcId="{3DC3D8E4-8173-4E35-85DC-D803FDF3BF02}" destId="{E624C486-EF42-4577-BF9C-31F64913E221}" srcOrd="1" destOrd="0" parTransId="{AB036F04-BF84-4F32-940A-841119A66CC5}" sibTransId="{270FC562-0BB1-444F-8261-63D2557A6C3E}"/>
    <dgm:cxn modelId="{578EDADD-FF76-45E0-8720-B23D08E10178}" type="presOf" srcId="{3DC3D8E4-8173-4E35-85DC-D803FDF3BF02}" destId="{A666E6C7-72E9-482E-AD15-6A2BBDE303FF}" srcOrd="0" destOrd="0" presId="urn:microsoft.com/office/officeart/2005/8/layout/vList5"/>
    <dgm:cxn modelId="{8813E1E3-0173-451B-BF16-7F1573AD7687}" srcId="{45EFDE1D-90E9-4C97-8A82-25FFE2FB44DA}" destId="{C7BF70CE-C8B1-4150-89B4-2CE2BC1F308E}" srcOrd="3" destOrd="0" parTransId="{0AE60523-5063-405A-B8F5-AB3D49526D0D}" sibTransId="{1F004B51-3C44-47C4-AC5D-F67AAF667FFC}"/>
    <dgm:cxn modelId="{DE4AFCE7-527F-4CEE-9498-472E61FD4DDF}" srcId="{E624C486-EF42-4577-BF9C-31F64913E221}" destId="{F1C08AB8-9A09-403E-BEFD-63BF063C15EC}" srcOrd="0" destOrd="0" parTransId="{3E5804F1-A2CD-48E0-A4B6-DD9D82BF0CB2}" sibTransId="{E02E073B-C08C-4FA7-85BA-D31D620FF607}"/>
    <dgm:cxn modelId="{BF32A2FD-61A5-4E55-BDBD-089D5212D584}" type="presOf" srcId="{45EFDE1D-90E9-4C97-8A82-25FFE2FB44DA}" destId="{04D56256-C75A-4FC5-A96D-552F92730553}" srcOrd="0" destOrd="0" presId="urn:microsoft.com/office/officeart/2005/8/layout/vList5"/>
    <dgm:cxn modelId="{558C401A-3132-4E9C-A275-3FDA093CEAC6}" type="presParOf" srcId="{A666E6C7-72E9-482E-AD15-6A2BBDE303FF}" destId="{D525DB20-55E5-4BA6-99D0-0DD55819E714}" srcOrd="0" destOrd="0" presId="urn:microsoft.com/office/officeart/2005/8/layout/vList5"/>
    <dgm:cxn modelId="{0F889656-9A67-45EB-90F6-464240082950}" type="presParOf" srcId="{D525DB20-55E5-4BA6-99D0-0DD55819E714}" destId="{04D56256-C75A-4FC5-A96D-552F92730553}" srcOrd="0" destOrd="0" presId="urn:microsoft.com/office/officeart/2005/8/layout/vList5"/>
    <dgm:cxn modelId="{6AF7F28E-B81C-4372-B44D-6B8200D1CC63}" type="presParOf" srcId="{D525DB20-55E5-4BA6-99D0-0DD55819E714}" destId="{A366C399-BDC2-42D3-BC74-D33D73A0DD99}" srcOrd="1" destOrd="0" presId="urn:microsoft.com/office/officeart/2005/8/layout/vList5"/>
    <dgm:cxn modelId="{41528D3E-C40B-4F44-9114-C71EBD677CD7}" type="presParOf" srcId="{A666E6C7-72E9-482E-AD15-6A2BBDE303FF}" destId="{69B9FD1E-1931-4DA8-8B75-90BE9521E911}" srcOrd="1" destOrd="0" presId="urn:microsoft.com/office/officeart/2005/8/layout/vList5"/>
    <dgm:cxn modelId="{2DA9EDBB-5881-4E75-B338-8B0C4AADF7BE}" type="presParOf" srcId="{A666E6C7-72E9-482E-AD15-6A2BBDE303FF}" destId="{7B5C21BF-41EA-4548-8890-2D86572E1F82}" srcOrd="2" destOrd="0" presId="urn:microsoft.com/office/officeart/2005/8/layout/vList5"/>
    <dgm:cxn modelId="{32D087AF-337F-4112-ABFD-4E87BFE518D0}" type="presParOf" srcId="{7B5C21BF-41EA-4548-8890-2D86572E1F82}" destId="{5B2DBA24-D55F-46E3-805F-E3ACE0BCFDE9}" srcOrd="0" destOrd="0" presId="urn:microsoft.com/office/officeart/2005/8/layout/vList5"/>
    <dgm:cxn modelId="{3BF8C466-0E5A-40C3-9573-7D796C8E2571}" type="presParOf" srcId="{7B5C21BF-41EA-4548-8890-2D86572E1F82}" destId="{7CF9F1B9-8895-4F00-8189-95B32433F57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BCF9FC-259D-4E55-A8D6-5BA585D5749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89C5C94-39AC-42C5-9C31-E46D7E04189B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日營收報表</a:t>
          </a:r>
        </a:p>
      </dgm:t>
    </dgm:pt>
    <dgm:pt modelId="{DE8A4245-2985-4BF4-AED5-0764767D02F4}" type="parTrans" cxnId="{AEE937E4-AFF6-4E2A-8D06-EE75F2BA2D6C}">
      <dgm:prSet/>
      <dgm:spPr/>
      <dgm:t>
        <a:bodyPr/>
        <a:lstStyle/>
        <a:p>
          <a:endParaRPr lang="zh-TW" altLang="en-US"/>
        </a:p>
      </dgm:t>
    </dgm:pt>
    <dgm:pt modelId="{F72C1FA8-87E8-4BED-8343-094A4BA57399}" type="sibTrans" cxnId="{AEE937E4-AFF6-4E2A-8D06-EE75F2BA2D6C}">
      <dgm:prSet/>
      <dgm:spPr/>
      <dgm:t>
        <a:bodyPr/>
        <a:lstStyle/>
        <a:p>
          <a:endParaRPr lang="zh-TW" altLang="en-US"/>
        </a:p>
      </dgm:t>
    </dgm:pt>
    <dgm:pt modelId="{A0C795C6-A9D2-47AC-A794-E584BB51B1E4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當日報表</a:t>
          </a:r>
        </a:p>
      </dgm:t>
    </dgm:pt>
    <dgm:pt modelId="{211A5B47-8329-4464-914B-242AD32A07A4}" type="parTrans" cxnId="{BA8A2F7A-D99C-4689-8BB0-81E8B28526C3}">
      <dgm:prSet/>
      <dgm:spPr/>
      <dgm:t>
        <a:bodyPr/>
        <a:lstStyle/>
        <a:p>
          <a:endParaRPr lang="zh-TW" altLang="en-US"/>
        </a:p>
      </dgm:t>
    </dgm:pt>
    <dgm:pt modelId="{2A59C6F5-49C8-44BD-A8BC-9F069D601395}" type="sibTrans" cxnId="{BA8A2F7A-D99C-4689-8BB0-81E8B28526C3}">
      <dgm:prSet/>
      <dgm:spPr/>
      <dgm:t>
        <a:bodyPr/>
        <a:lstStyle/>
        <a:p>
          <a:endParaRPr lang="zh-TW" altLang="en-US"/>
        </a:p>
      </dgm:t>
    </dgm:pt>
    <dgm:pt modelId="{2D2F3AE5-157D-4E36-8780-0135C5AD0518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銷售累進表</a:t>
          </a:r>
        </a:p>
      </dgm:t>
    </dgm:pt>
    <dgm:pt modelId="{08864166-96B4-4ED2-BEC0-EDE0DD111063}" type="parTrans" cxnId="{18F0B8B3-D8C6-4423-8239-7ABD016F393E}">
      <dgm:prSet/>
      <dgm:spPr/>
      <dgm:t>
        <a:bodyPr/>
        <a:lstStyle/>
        <a:p>
          <a:endParaRPr lang="zh-TW" altLang="en-US"/>
        </a:p>
      </dgm:t>
    </dgm:pt>
    <dgm:pt modelId="{DDAA7D1D-EC0C-4E38-9B00-2547EC7CC4CA}" type="sibTrans" cxnId="{18F0B8B3-D8C6-4423-8239-7ABD016F393E}">
      <dgm:prSet/>
      <dgm:spPr/>
      <dgm:t>
        <a:bodyPr/>
        <a:lstStyle/>
        <a:p>
          <a:endParaRPr lang="zh-TW" altLang="en-US"/>
        </a:p>
      </dgm:t>
    </dgm:pt>
    <dgm:pt modelId="{36BBD1B2-9805-4952-BB90-987CE592DF75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時段分析表</a:t>
          </a:r>
        </a:p>
      </dgm:t>
    </dgm:pt>
    <dgm:pt modelId="{BBB313D0-4277-4DDC-B75E-89B6A0E474E5}" type="parTrans" cxnId="{1C6D4EBC-219B-4147-92DD-73B7DB601A93}">
      <dgm:prSet/>
      <dgm:spPr/>
      <dgm:t>
        <a:bodyPr/>
        <a:lstStyle/>
        <a:p>
          <a:endParaRPr lang="zh-TW" altLang="en-US"/>
        </a:p>
      </dgm:t>
    </dgm:pt>
    <dgm:pt modelId="{2B3E30C7-BC10-495A-9005-59DC47976767}" type="sibTrans" cxnId="{1C6D4EBC-219B-4147-92DD-73B7DB601A93}">
      <dgm:prSet/>
      <dgm:spPr/>
      <dgm:t>
        <a:bodyPr/>
        <a:lstStyle/>
        <a:p>
          <a:endParaRPr lang="zh-TW" altLang="en-US"/>
        </a:p>
      </dgm:t>
    </dgm:pt>
    <dgm:pt modelId="{20636D78-5223-44DB-80BC-0D4A7A0F31E0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週時段分析報表</a:t>
          </a:r>
        </a:p>
      </dgm:t>
    </dgm:pt>
    <dgm:pt modelId="{14C48E5D-010C-43DB-9D29-C671074C7D23}" type="parTrans" cxnId="{B1AD8776-86CF-4B17-8589-2B6AC101EAAD}">
      <dgm:prSet/>
      <dgm:spPr/>
      <dgm:t>
        <a:bodyPr/>
        <a:lstStyle/>
        <a:p>
          <a:endParaRPr lang="zh-TW" altLang="en-US"/>
        </a:p>
      </dgm:t>
    </dgm:pt>
    <dgm:pt modelId="{EA5A8D87-2C7C-4DBF-84AC-C6959E7236F3}" type="sibTrans" cxnId="{B1AD8776-86CF-4B17-8589-2B6AC101EAAD}">
      <dgm:prSet/>
      <dgm:spPr/>
      <dgm:t>
        <a:bodyPr/>
        <a:lstStyle/>
        <a:p>
          <a:endParaRPr lang="zh-TW" altLang="en-US"/>
        </a:p>
      </dgm:t>
    </dgm:pt>
    <dgm:pt modelId="{1CB35799-68D5-4740-B782-1E45FCCF5074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點單時段分析表</a:t>
          </a:r>
        </a:p>
      </dgm:t>
    </dgm:pt>
    <dgm:pt modelId="{F86308FB-F287-40E9-9460-8EF74AFFD0A0}" type="parTrans" cxnId="{1D1D7E1B-19E5-42C7-BEEB-26E74A2CD72B}">
      <dgm:prSet/>
      <dgm:spPr/>
      <dgm:t>
        <a:bodyPr/>
        <a:lstStyle/>
        <a:p>
          <a:endParaRPr lang="zh-TW" altLang="en-US"/>
        </a:p>
      </dgm:t>
    </dgm:pt>
    <dgm:pt modelId="{55E2193F-DAA7-4E8E-8AF0-AC305263B607}" type="sibTrans" cxnId="{1D1D7E1B-19E5-42C7-BEEB-26E74A2CD72B}">
      <dgm:prSet/>
      <dgm:spPr/>
      <dgm:t>
        <a:bodyPr/>
        <a:lstStyle/>
        <a:p>
          <a:endParaRPr lang="zh-TW" altLang="en-US"/>
        </a:p>
      </dgm:t>
    </dgm:pt>
    <dgm:pt modelId="{3251108C-7256-452E-A945-8DE0B328410C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銷售排行表</a:t>
          </a:r>
        </a:p>
      </dgm:t>
    </dgm:pt>
    <dgm:pt modelId="{C7540DDE-3117-4A0C-9959-C12E024784C9}" type="parTrans" cxnId="{1797F35A-7B61-4753-92A1-C03E8032F27E}">
      <dgm:prSet/>
      <dgm:spPr/>
      <dgm:t>
        <a:bodyPr/>
        <a:lstStyle/>
        <a:p>
          <a:endParaRPr lang="zh-TW" altLang="en-US"/>
        </a:p>
      </dgm:t>
    </dgm:pt>
    <dgm:pt modelId="{9DC2D2F9-2348-4E77-8CEE-E226FCF41804}" type="sibTrans" cxnId="{1797F35A-7B61-4753-92A1-C03E8032F27E}">
      <dgm:prSet/>
      <dgm:spPr/>
      <dgm:t>
        <a:bodyPr/>
        <a:lstStyle/>
        <a:p>
          <a:endParaRPr lang="zh-TW" altLang="en-US"/>
        </a:p>
      </dgm:t>
    </dgm:pt>
    <dgm:pt modelId="{6172D9D5-706E-46C8-B1CA-00C429D54C09}">
      <dgm:prSet phldrT="[文字]" custT="1"/>
      <dgm:spPr/>
      <dgm:t>
        <a:bodyPr/>
        <a:lstStyle/>
        <a:p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POS</a:t>
          </a:r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收銀月報表</a:t>
          </a:r>
        </a:p>
      </dgm:t>
    </dgm:pt>
    <dgm:pt modelId="{7798EF3D-F3FE-4FDE-BC61-6E5D9DD60346}" type="parTrans" cxnId="{251A7F64-F7EF-416D-B4A2-B172A26E9BAA}">
      <dgm:prSet/>
      <dgm:spPr/>
      <dgm:t>
        <a:bodyPr/>
        <a:lstStyle/>
        <a:p>
          <a:endParaRPr lang="zh-TW" altLang="en-US"/>
        </a:p>
      </dgm:t>
    </dgm:pt>
    <dgm:pt modelId="{5115D2FE-535A-4A3D-8A41-B3621CA575EA}" type="sibTrans" cxnId="{251A7F64-F7EF-416D-B4A2-B172A26E9BAA}">
      <dgm:prSet/>
      <dgm:spPr/>
      <dgm:t>
        <a:bodyPr/>
        <a:lstStyle/>
        <a:p>
          <a:endParaRPr lang="zh-TW" altLang="en-US"/>
        </a:p>
      </dgm:t>
    </dgm:pt>
    <dgm:pt modelId="{7D67378E-A412-4859-97AD-5CC3D9E99A2F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營收業績月報表</a:t>
          </a:r>
        </a:p>
      </dgm:t>
    </dgm:pt>
    <dgm:pt modelId="{9178F1E7-5831-4C27-9F5F-FB3815B32AA3}" type="parTrans" cxnId="{0FF6992C-458C-4CE9-AC64-EBF1A4C8F890}">
      <dgm:prSet/>
      <dgm:spPr/>
      <dgm:t>
        <a:bodyPr/>
        <a:lstStyle/>
        <a:p>
          <a:endParaRPr lang="zh-TW" altLang="en-US"/>
        </a:p>
      </dgm:t>
    </dgm:pt>
    <dgm:pt modelId="{98445FCE-B498-4AD6-9E95-6527195D0CAD}" type="sibTrans" cxnId="{0FF6992C-458C-4CE9-AC64-EBF1A4C8F890}">
      <dgm:prSet/>
      <dgm:spPr/>
      <dgm:t>
        <a:bodyPr/>
        <a:lstStyle/>
        <a:p>
          <a:endParaRPr lang="zh-TW" altLang="en-US"/>
        </a:p>
      </dgm:t>
    </dgm:pt>
    <dgm:pt modelId="{40286864-DFCC-40BB-88BD-35D7EECD1ECB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月營收統計表</a:t>
          </a:r>
        </a:p>
      </dgm:t>
    </dgm:pt>
    <dgm:pt modelId="{A27DE53C-5DCA-4A01-9487-45BF697C942C}" type="parTrans" cxnId="{AEFCAC2C-3453-40A4-B6D5-28C8C8A05DCF}">
      <dgm:prSet/>
      <dgm:spPr/>
      <dgm:t>
        <a:bodyPr/>
        <a:lstStyle/>
        <a:p>
          <a:endParaRPr lang="zh-TW" altLang="en-US"/>
        </a:p>
      </dgm:t>
    </dgm:pt>
    <dgm:pt modelId="{E58238F1-8E27-4AB9-9AE8-3939BF3AA961}" type="sibTrans" cxnId="{AEFCAC2C-3453-40A4-B6D5-28C8C8A05DCF}">
      <dgm:prSet/>
      <dgm:spPr/>
      <dgm:t>
        <a:bodyPr/>
        <a:lstStyle/>
        <a:p>
          <a:endParaRPr lang="zh-TW" altLang="en-US"/>
        </a:p>
      </dgm:t>
    </dgm:pt>
    <dgm:pt modelId="{D2303A1B-190A-470E-9286-960C8F12184C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日卡別統計表</a:t>
          </a:r>
        </a:p>
      </dgm:t>
    </dgm:pt>
    <dgm:pt modelId="{677DF4A8-1116-4DA3-B149-B7C5C6189201}" type="parTrans" cxnId="{466C07CC-8A26-4AF4-ACD1-62CC8F5D26B7}">
      <dgm:prSet/>
      <dgm:spPr/>
      <dgm:t>
        <a:bodyPr/>
        <a:lstStyle/>
        <a:p>
          <a:endParaRPr lang="zh-TW" altLang="en-US"/>
        </a:p>
      </dgm:t>
    </dgm:pt>
    <dgm:pt modelId="{FD267045-BC11-4C06-9693-154398036AC5}" type="sibTrans" cxnId="{466C07CC-8A26-4AF4-ACD1-62CC8F5D26B7}">
      <dgm:prSet/>
      <dgm:spPr/>
      <dgm:t>
        <a:bodyPr/>
        <a:lstStyle/>
        <a:p>
          <a:endParaRPr lang="zh-TW" altLang="en-US"/>
        </a:p>
      </dgm:t>
    </dgm:pt>
    <dgm:pt modelId="{F50B53AA-8E3B-4068-B633-BD388B602FBE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桌號類別日報表</a:t>
          </a:r>
        </a:p>
      </dgm:t>
    </dgm:pt>
    <dgm:pt modelId="{21A931C7-E767-47CB-9B28-01DC5F21CCE5}" type="parTrans" cxnId="{E6F7D4E8-1355-4B0C-9812-8F2D5EC5CBBA}">
      <dgm:prSet/>
      <dgm:spPr/>
      <dgm:t>
        <a:bodyPr/>
        <a:lstStyle/>
        <a:p>
          <a:endParaRPr lang="zh-TW" altLang="en-US"/>
        </a:p>
      </dgm:t>
    </dgm:pt>
    <dgm:pt modelId="{DA3415B6-0205-4C00-884B-7B03D8935582}" type="sibTrans" cxnId="{E6F7D4E8-1355-4B0C-9812-8F2D5EC5CBBA}">
      <dgm:prSet/>
      <dgm:spPr/>
      <dgm:t>
        <a:bodyPr/>
        <a:lstStyle/>
        <a:p>
          <a:endParaRPr lang="zh-TW" altLang="en-US"/>
        </a:p>
      </dgm:t>
    </dgm:pt>
    <dgm:pt modelId="{21398194-0820-4512-99AD-C9E5152A7CF7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外帶時段分析表</a:t>
          </a:r>
        </a:p>
      </dgm:t>
    </dgm:pt>
    <dgm:pt modelId="{B5D4C4C9-9453-4E56-9342-7A3C99B28721}" type="parTrans" cxnId="{A9209559-D5CB-4776-AFBC-8E1C33FE47A5}">
      <dgm:prSet/>
      <dgm:spPr/>
      <dgm:t>
        <a:bodyPr/>
        <a:lstStyle/>
        <a:p>
          <a:endParaRPr lang="zh-TW" altLang="en-US"/>
        </a:p>
      </dgm:t>
    </dgm:pt>
    <dgm:pt modelId="{A32EBC71-9E3F-486B-BDF3-D3CA2EB8C8F1}" type="sibTrans" cxnId="{A9209559-D5CB-4776-AFBC-8E1C33FE47A5}">
      <dgm:prSet/>
      <dgm:spPr/>
      <dgm:t>
        <a:bodyPr/>
        <a:lstStyle/>
        <a:p>
          <a:endParaRPr lang="zh-TW" altLang="en-US"/>
        </a:p>
      </dgm:t>
    </dgm:pt>
    <dgm:pt modelId="{152561D7-57BD-4F57-92EC-38B2A7F64B86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入座時段分析表</a:t>
          </a:r>
        </a:p>
      </dgm:t>
    </dgm:pt>
    <dgm:pt modelId="{F73AF01C-831A-4620-BE5C-C3B0F2805700}" type="parTrans" cxnId="{75C41E8D-109D-40D5-83CC-88370A2EC129}">
      <dgm:prSet/>
      <dgm:spPr/>
      <dgm:t>
        <a:bodyPr/>
        <a:lstStyle/>
        <a:p>
          <a:endParaRPr lang="zh-TW" altLang="en-US"/>
        </a:p>
      </dgm:t>
    </dgm:pt>
    <dgm:pt modelId="{97E3E3E0-CFDA-4726-8CC1-D602E305B1DC}" type="sibTrans" cxnId="{75C41E8D-109D-40D5-83CC-88370A2EC129}">
      <dgm:prSet/>
      <dgm:spPr/>
      <dgm:t>
        <a:bodyPr/>
        <a:lstStyle/>
        <a:p>
          <a:endParaRPr lang="zh-TW" altLang="en-US"/>
        </a:p>
      </dgm:t>
    </dgm:pt>
    <dgm:pt modelId="{79C699AD-29EF-46B5-9C22-3EDDB25B6AE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月時段統計表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C20A8D-D495-4937-938D-DF5D9A23BD89}" type="parTrans" cxnId="{F55E1403-F2B7-4734-9AF9-81A200CF37B9}">
      <dgm:prSet/>
      <dgm:spPr/>
      <dgm:t>
        <a:bodyPr/>
        <a:lstStyle/>
        <a:p>
          <a:endParaRPr lang="zh-TW" altLang="en-US"/>
        </a:p>
      </dgm:t>
    </dgm:pt>
    <dgm:pt modelId="{51AEBBC0-1506-4D9B-9D72-B6B40E78A10F}" type="sibTrans" cxnId="{F55E1403-F2B7-4734-9AF9-81A200CF37B9}">
      <dgm:prSet/>
      <dgm:spPr/>
      <dgm:t>
        <a:bodyPr/>
        <a:lstStyle/>
        <a:p>
          <a:endParaRPr lang="zh-TW" altLang="en-US"/>
        </a:p>
      </dgm:t>
    </dgm:pt>
    <dgm:pt modelId="{34FCD2F5-4134-4BBD-B0A4-27B0E9A3CCC7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部門時段統計表</a:t>
          </a:r>
        </a:p>
      </dgm:t>
    </dgm:pt>
    <dgm:pt modelId="{F61A82AA-F61F-403B-96F2-92DEE62CD46D}" type="parTrans" cxnId="{733335F1-A296-4323-9170-0DA369FD9E57}">
      <dgm:prSet/>
      <dgm:spPr/>
      <dgm:t>
        <a:bodyPr/>
        <a:lstStyle/>
        <a:p>
          <a:endParaRPr lang="zh-TW" altLang="en-US"/>
        </a:p>
      </dgm:t>
    </dgm:pt>
    <dgm:pt modelId="{9FF8A778-78EB-43EE-AB78-DDA4F3A26A89}" type="sibTrans" cxnId="{733335F1-A296-4323-9170-0DA369FD9E57}">
      <dgm:prSet/>
      <dgm:spPr/>
      <dgm:t>
        <a:bodyPr/>
        <a:lstStyle/>
        <a:p>
          <a:endParaRPr lang="zh-TW" altLang="en-US"/>
        </a:p>
      </dgm:t>
    </dgm:pt>
    <dgm:pt modelId="{9523B43D-184D-41BD-BD59-9096028A7CB0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分類銷售排行</a:t>
          </a:r>
        </a:p>
      </dgm:t>
    </dgm:pt>
    <dgm:pt modelId="{EDDD3EA4-54F8-4CB3-83A3-CD7E38C23C6E}" type="parTrans" cxnId="{70A9A89B-0662-4911-BE1D-09114817E53B}">
      <dgm:prSet/>
      <dgm:spPr/>
      <dgm:t>
        <a:bodyPr/>
        <a:lstStyle/>
        <a:p>
          <a:endParaRPr lang="zh-TW" altLang="en-US"/>
        </a:p>
      </dgm:t>
    </dgm:pt>
    <dgm:pt modelId="{72A247E7-E590-4291-8FC7-3CEEF084C209}" type="sibTrans" cxnId="{70A9A89B-0662-4911-BE1D-09114817E53B}">
      <dgm:prSet/>
      <dgm:spPr/>
      <dgm:t>
        <a:bodyPr/>
        <a:lstStyle/>
        <a:p>
          <a:endParaRPr lang="zh-TW" altLang="en-US"/>
        </a:p>
      </dgm:t>
    </dgm:pt>
    <dgm:pt modelId="{3858BFBE-9E44-4133-96DB-752C57A32D45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銷售排行表</a:t>
          </a:r>
        </a:p>
      </dgm:t>
    </dgm:pt>
    <dgm:pt modelId="{AE384F9C-FE61-4E2E-9E83-7EE9171570F3}" type="parTrans" cxnId="{9586B33F-0115-4346-88F0-984A9BBE8E0D}">
      <dgm:prSet/>
      <dgm:spPr/>
      <dgm:t>
        <a:bodyPr/>
        <a:lstStyle/>
        <a:p>
          <a:endParaRPr lang="zh-TW" altLang="en-US"/>
        </a:p>
      </dgm:t>
    </dgm:pt>
    <dgm:pt modelId="{75077467-B523-4D49-9FE3-1B7482936EED}" type="sibTrans" cxnId="{9586B33F-0115-4346-88F0-984A9BBE8E0D}">
      <dgm:prSet/>
      <dgm:spPr/>
      <dgm:t>
        <a:bodyPr/>
        <a:lstStyle/>
        <a:p>
          <a:endParaRPr lang="zh-TW" altLang="en-US"/>
        </a:p>
      </dgm:t>
    </dgm:pt>
    <dgm:pt modelId="{0BA2DDE4-F7CF-4ADF-A3F7-99C48F19B7A9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月排行比較分析</a:t>
          </a:r>
        </a:p>
      </dgm:t>
    </dgm:pt>
    <dgm:pt modelId="{BBC2C285-6151-40E6-A998-EB705347ECD3}" type="parTrans" cxnId="{4F92BF86-3007-4C82-9F84-CEEC6C7DCF20}">
      <dgm:prSet/>
      <dgm:spPr/>
      <dgm:t>
        <a:bodyPr/>
        <a:lstStyle/>
        <a:p>
          <a:endParaRPr lang="zh-TW" altLang="en-US"/>
        </a:p>
      </dgm:t>
    </dgm:pt>
    <dgm:pt modelId="{F418C4C4-9617-46EB-92D2-7A5F96EE14F2}" type="sibTrans" cxnId="{4F92BF86-3007-4C82-9F84-CEEC6C7DCF20}">
      <dgm:prSet/>
      <dgm:spPr/>
      <dgm:t>
        <a:bodyPr/>
        <a:lstStyle/>
        <a:p>
          <a:endParaRPr lang="zh-TW" altLang="en-US"/>
        </a:p>
      </dgm:t>
    </dgm:pt>
    <dgm:pt modelId="{A2E2F09B-C687-4CB6-837B-A27F09D9383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依部門帶碼排行</a:t>
          </a:r>
        </a:p>
      </dgm:t>
    </dgm:pt>
    <dgm:pt modelId="{795A51AC-44CD-41E1-A3C4-7E0C1E7561DD}" type="parTrans" cxnId="{D6719F65-23BD-4E6A-A446-249CA8C48961}">
      <dgm:prSet/>
      <dgm:spPr/>
      <dgm:t>
        <a:bodyPr/>
        <a:lstStyle/>
        <a:p>
          <a:endParaRPr lang="zh-TW" altLang="en-US"/>
        </a:p>
      </dgm:t>
    </dgm:pt>
    <dgm:pt modelId="{60EE3B78-015C-4CFF-8370-EF70F4D035FC}" type="sibTrans" cxnId="{D6719F65-23BD-4E6A-A446-249CA8C48961}">
      <dgm:prSet/>
      <dgm:spPr/>
      <dgm:t>
        <a:bodyPr/>
        <a:lstStyle/>
        <a:p>
          <a:endParaRPr lang="zh-TW" altLang="en-US"/>
        </a:p>
      </dgm:t>
    </dgm:pt>
    <dgm:pt modelId="{00FE52AE-F14A-4BAB-8872-B9E90964A7A3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報廢排行表</a:t>
          </a:r>
        </a:p>
      </dgm:t>
    </dgm:pt>
    <dgm:pt modelId="{A07371CF-174C-4281-8D89-34F254263563}" type="parTrans" cxnId="{D2F10720-3DEA-469D-98E5-646D601E09ED}">
      <dgm:prSet/>
      <dgm:spPr/>
      <dgm:t>
        <a:bodyPr/>
        <a:lstStyle/>
        <a:p>
          <a:endParaRPr lang="zh-TW" altLang="en-US"/>
        </a:p>
      </dgm:t>
    </dgm:pt>
    <dgm:pt modelId="{E1B98A2B-9363-4415-99F9-12200638B2FC}" type="sibTrans" cxnId="{D2F10720-3DEA-469D-98E5-646D601E09ED}">
      <dgm:prSet/>
      <dgm:spPr/>
      <dgm:t>
        <a:bodyPr/>
        <a:lstStyle/>
        <a:p>
          <a:endParaRPr lang="zh-TW" altLang="en-US"/>
        </a:p>
      </dgm:t>
    </dgm:pt>
    <dgm:pt modelId="{2579E0F0-A56C-4E10-A415-18729DA5B722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部門營收月報表</a:t>
          </a:r>
        </a:p>
      </dgm:t>
    </dgm:pt>
    <dgm:pt modelId="{65AFE92C-23CE-43D1-820C-9EE4EFE3F582}" type="parTrans" cxnId="{2BDEB824-C776-49FB-805D-D656A992E61B}">
      <dgm:prSet/>
      <dgm:spPr/>
      <dgm:t>
        <a:bodyPr/>
        <a:lstStyle/>
        <a:p>
          <a:endParaRPr lang="zh-TW" altLang="en-US"/>
        </a:p>
      </dgm:t>
    </dgm:pt>
    <dgm:pt modelId="{33768066-F2FB-4D64-B4B8-1081A59349E8}" type="sibTrans" cxnId="{2BDEB824-C776-49FB-805D-D656A992E61B}">
      <dgm:prSet/>
      <dgm:spPr/>
      <dgm:t>
        <a:bodyPr/>
        <a:lstStyle/>
        <a:p>
          <a:endParaRPr lang="zh-TW" altLang="en-US"/>
        </a:p>
      </dgm:t>
    </dgm:pt>
    <dgm:pt modelId="{BD0AFF0D-A128-44FD-8BB4-1EE44263D9E0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折扣統計表</a:t>
          </a:r>
        </a:p>
      </dgm:t>
    </dgm:pt>
    <dgm:pt modelId="{A6526AC9-F06D-4651-B6C9-298941AECCC9}" type="parTrans" cxnId="{458D3BCF-B779-418D-A933-AADEAD0A5E0D}">
      <dgm:prSet/>
      <dgm:spPr/>
      <dgm:t>
        <a:bodyPr/>
        <a:lstStyle/>
        <a:p>
          <a:endParaRPr lang="zh-TW" altLang="en-US"/>
        </a:p>
      </dgm:t>
    </dgm:pt>
    <dgm:pt modelId="{5BFCABC9-1656-4CC9-B3F4-F605EE9B096B}" type="sibTrans" cxnId="{458D3BCF-B779-418D-A933-AADEAD0A5E0D}">
      <dgm:prSet/>
      <dgm:spPr/>
      <dgm:t>
        <a:bodyPr/>
        <a:lstStyle/>
        <a:p>
          <a:endParaRPr lang="zh-TW" altLang="en-US"/>
        </a:p>
      </dgm:t>
    </dgm:pt>
    <dgm:pt modelId="{DC38628C-E560-478B-AEF7-DF5FB22B8E52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烘焙單品月報表</a:t>
          </a:r>
        </a:p>
      </dgm:t>
    </dgm:pt>
    <dgm:pt modelId="{E4409888-641F-4A45-914E-1A1C99AC8281}" type="parTrans" cxnId="{B4FD2693-AEDF-499E-A3CA-50D4EB385FCB}">
      <dgm:prSet/>
      <dgm:spPr/>
      <dgm:t>
        <a:bodyPr/>
        <a:lstStyle/>
        <a:p>
          <a:endParaRPr lang="zh-TW" altLang="en-US"/>
        </a:p>
      </dgm:t>
    </dgm:pt>
    <dgm:pt modelId="{DB469883-C102-434B-A4E7-37958AB21DA9}" type="sibTrans" cxnId="{B4FD2693-AEDF-499E-A3CA-50D4EB385FCB}">
      <dgm:prSet/>
      <dgm:spPr/>
      <dgm:t>
        <a:bodyPr/>
        <a:lstStyle/>
        <a:p>
          <a:endParaRPr lang="zh-TW" altLang="en-US"/>
        </a:p>
      </dgm:t>
    </dgm:pt>
    <dgm:pt modelId="{24082B40-B2D7-4E3E-A585-FAD025F38C7E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各班部門統計表</a:t>
          </a:r>
        </a:p>
      </dgm:t>
    </dgm:pt>
    <dgm:pt modelId="{5786574B-2ECB-4F1A-9C0D-88DFB7D08BDD}" type="parTrans" cxnId="{5D0BB13D-CE77-4E38-850D-514E39C75E3B}">
      <dgm:prSet/>
      <dgm:spPr/>
      <dgm:t>
        <a:bodyPr/>
        <a:lstStyle/>
        <a:p>
          <a:endParaRPr lang="zh-TW" altLang="en-US"/>
        </a:p>
      </dgm:t>
    </dgm:pt>
    <dgm:pt modelId="{2CC9B2AA-3F55-49D8-8CBF-E5EFCF65D8C6}" type="sibTrans" cxnId="{5D0BB13D-CE77-4E38-850D-514E39C75E3B}">
      <dgm:prSet/>
      <dgm:spPr/>
      <dgm:t>
        <a:bodyPr/>
        <a:lstStyle/>
        <a:p>
          <a:endParaRPr lang="zh-TW" altLang="en-US"/>
        </a:p>
      </dgm:t>
    </dgm:pt>
    <dgm:pt modelId="{64035B61-6DD0-4994-8746-E37A981ADE42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自訂報表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997A030-62C9-48CC-BB61-9FAD37B7F349}" type="parTrans" cxnId="{D87E5718-47D8-41B9-BEFD-97E631150F65}">
      <dgm:prSet/>
      <dgm:spPr/>
      <dgm:t>
        <a:bodyPr/>
        <a:lstStyle/>
        <a:p>
          <a:endParaRPr lang="zh-TW" altLang="en-US"/>
        </a:p>
      </dgm:t>
    </dgm:pt>
    <dgm:pt modelId="{949A6A22-A84B-4157-8E85-B5A626776675}" type="sibTrans" cxnId="{D87E5718-47D8-41B9-BEFD-97E631150F65}">
      <dgm:prSet/>
      <dgm:spPr/>
      <dgm:t>
        <a:bodyPr/>
        <a:lstStyle/>
        <a:p>
          <a:endParaRPr lang="zh-TW" altLang="en-US"/>
        </a:p>
      </dgm:t>
    </dgm:pt>
    <dgm:pt modelId="{886E607E-9AB2-4679-BB19-1FB0E625496A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部門銷售雙排行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4A1A17A-B8FD-4C54-B50F-78F83085EB1F}" type="parTrans" cxnId="{0B66E0E1-200F-4ACC-8147-541242ABFDBB}">
      <dgm:prSet/>
      <dgm:spPr/>
      <dgm:t>
        <a:bodyPr/>
        <a:lstStyle/>
        <a:p>
          <a:endParaRPr lang="zh-TW" altLang="en-US"/>
        </a:p>
      </dgm:t>
    </dgm:pt>
    <dgm:pt modelId="{BA946DAC-A093-4DA4-838C-6E636CA68556}" type="sibTrans" cxnId="{0B66E0E1-200F-4ACC-8147-541242ABFDBB}">
      <dgm:prSet/>
      <dgm:spPr/>
      <dgm:t>
        <a:bodyPr/>
        <a:lstStyle/>
        <a:p>
          <a:endParaRPr lang="zh-TW" altLang="en-US"/>
        </a:p>
      </dgm:t>
    </dgm:pt>
    <dgm:pt modelId="{7CE3B677-4392-49A5-BA48-3F26D93C678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月卡別統計表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A57810-F275-4875-BB2F-0BEEA0662B4E}" type="sibTrans" cxnId="{0C4DC0FE-D350-4E2C-9231-CD81E9E072B4}">
      <dgm:prSet/>
      <dgm:spPr/>
      <dgm:t>
        <a:bodyPr/>
        <a:lstStyle/>
        <a:p>
          <a:endParaRPr lang="zh-TW" altLang="en-US"/>
        </a:p>
      </dgm:t>
    </dgm:pt>
    <dgm:pt modelId="{45C09F67-7ADF-4BCC-AA40-638AE645CE86}" type="parTrans" cxnId="{0C4DC0FE-D350-4E2C-9231-CD81E9E072B4}">
      <dgm:prSet/>
      <dgm:spPr/>
      <dgm:t>
        <a:bodyPr/>
        <a:lstStyle/>
        <a:p>
          <a:endParaRPr lang="zh-TW" altLang="en-US"/>
        </a:p>
      </dgm:t>
    </dgm:pt>
    <dgm:pt modelId="{7EB092B9-C433-40DE-9502-E094D3ABA9D5}" type="pres">
      <dgm:prSet presAssocID="{45BCF9FC-259D-4E55-A8D6-5BA585D57491}" presName="Name0" presStyleCnt="0">
        <dgm:presLayoutVars>
          <dgm:dir/>
          <dgm:animLvl val="lvl"/>
          <dgm:resizeHandles val="exact"/>
        </dgm:presLayoutVars>
      </dgm:prSet>
      <dgm:spPr/>
    </dgm:pt>
    <dgm:pt modelId="{D79EFF36-A378-449E-9DCA-2B83745529A1}" type="pres">
      <dgm:prSet presAssocID="{989C5C94-39AC-42C5-9C31-E46D7E04189B}" presName="composite" presStyleCnt="0"/>
      <dgm:spPr/>
    </dgm:pt>
    <dgm:pt modelId="{0F8EA9BC-D404-4A6F-980E-8E679CAA6167}" type="pres">
      <dgm:prSet presAssocID="{989C5C94-39AC-42C5-9C31-E46D7E04189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86F90A4-4150-4276-A0F1-6EA946E77D47}" type="pres">
      <dgm:prSet presAssocID="{989C5C94-39AC-42C5-9C31-E46D7E04189B}" presName="desTx" presStyleLbl="alignAccFollowNode1" presStyleIdx="0" presStyleCnt="4">
        <dgm:presLayoutVars>
          <dgm:bulletEnabled val="1"/>
        </dgm:presLayoutVars>
      </dgm:prSet>
      <dgm:spPr/>
    </dgm:pt>
    <dgm:pt modelId="{DF8AC006-789F-4A6F-9CF5-CB21D3D36458}" type="pres">
      <dgm:prSet presAssocID="{F72C1FA8-87E8-4BED-8343-094A4BA57399}" presName="space" presStyleCnt="0"/>
      <dgm:spPr/>
    </dgm:pt>
    <dgm:pt modelId="{7753BB5F-37AB-4950-AFA3-907BD031EBC9}" type="pres">
      <dgm:prSet presAssocID="{36BBD1B2-9805-4952-BB90-987CE592DF75}" presName="composite" presStyleCnt="0"/>
      <dgm:spPr/>
    </dgm:pt>
    <dgm:pt modelId="{8B8B4FF5-7E79-49A2-9FC4-F6AD12A72177}" type="pres">
      <dgm:prSet presAssocID="{36BBD1B2-9805-4952-BB90-987CE592DF7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A8497DC-6E7D-4646-A32A-DFF4433F63CE}" type="pres">
      <dgm:prSet presAssocID="{36BBD1B2-9805-4952-BB90-987CE592DF75}" presName="desTx" presStyleLbl="alignAccFollowNode1" presStyleIdx="1" presStyleCnt="4">
        <dgm:presLayoutVars>
          <dgm:bulletEnabled val="1"/>
        </dgm:presLayoutVars>
      </dgm:prSet>
      <dgm:spPr/>
    </dgm:pt>
    <dgm:pt modelId="{0496FF10-B8F4-43D1-9AB7-4952E21186E8}" type="pres">
      <dgm:prSet presAssocID="{2B3E30C7-BC10-495A-9005-59DC47976767}" presName="space" presStyleCnt="0"/>
      <dgm:spPr/>
    </dgm:pt>
    <dgm:pt modelId="{C429827F-503B-41B1-A4E5-566DE83BD512}" type="pres">
      <dgm:prSet presAssocID="{3251108C-7256-452E-A945-8DE0B328410C}" presName="composite" presStyleCnt="0"/>
      <dgm:spPr/>
    </dgm:pt>
    <dgm:pt modelId="{DED2D27C-4113-4B20-A981-AE10E0762D7D}" type="pres">
      <dgm:prSet presAssocID="{3251108C-7256-452E-A945-8DE0B32841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16FD9D9-BBF0-44C5-8EF4-C591CC4C3E1B}" type="pres">
      <dgm:prSet presAssocID="{3251108C-7256-452E-A945-8DE0B328410C}" presName="desTx" presStyleLbl="alignAccFollowNode1" presStyleIdx="2" presStyleCnt="4">
        <dgm:presLayoutVars>
          <dgm:bulletEnabled val="1"/>
        </dgm:presLayoutVars>
      </dgm:prSet>
      <dgm:spPr/>
    </dgm:pt>
    <dgm:pt modelId="{EB0AE96C-1D9C-4CAF-AFAC-6618A22A1669}" type="pres">
      <dgm:prSet presAssocID="{9DC2D2F9-2348-4E77-8CEE-E226FCF41804}" presName="space" presStyleCnt="0"/>
      <dgm:spPr/>
    </dgm:pt>
    <dgm:pt modelId="{67079050-B4FD-4C52-8535-C7A9F1660F80}" type="pres">
      <dgm:prSet presAssocID="{40286864-DFCC-40BB-88BD-35D7EECD1ECB}" presName="composite" presStyleCnt="0"/>
      <dgm:spPr/>
    </dgm:pt>
    <dgm:pt modelId="{05CDFF52-778B-4A2F-83DC-B77594EE656E}" type="pres">
      <dgm:prSet presAssocID="{40286864-DFCC-40BB-88BD-35D7EECD1E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7829757-74BA-4BFC-BD77-54CC11E0A591}" type="pres">
      <dgm:prSet presAssocID="{40286864-DFCC-40BB-88BD-35D7EECD1E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55E1403-F2B7-4734-9AF9-81A200CF37B9}" srcId="{36BBD1B2-9805-4952-BB90-987CE592DF75}" destId="{79C699AD-29EF-46B5-9C22-3EDDB25B6AEB}" srcOrd="5" destOrd="0" parTransId="{F4C20A8D-D495-4937-938D-DF5D9A23BD89}" sibTransId="{51AEBBC0-1506-4D9B-9D72-B6B40E78A10F}"/>
    <dgm:cxn modelId="{14E6C50E-50BC-4BC4-A6BF-3619DEB8191B}" type="presOf" srcId="{1CB35799-68D5-4740-B782-1E45FCCF5074}" destId="{8A8497DC-6E7D-4646-A32A-DFF4433F63CE}" srcOrd="0" destOrd="1" presId="urn:microsoft.com/office/officeart/2005/8/layout/hList1"/>
    <dgm:cxn modelId="{25C3C10F-BACB-4107-B578-1EBF7BABF0B4}" type="presOf" srcId="{45BCF9FC-259D-4E55-A8D6-5BA585D57491}" destId="{7EB092B9-C433-40DE-9502-E094D3ABA9D5}" srcOrd="0" destOrd="0" presId="urn:microsoft.com/office/officeart/2005/8/layout/hList1"/>
    <dgm:cxn modelId="{21D3B413-AE3C-4764-B03C-FE45F2B9A758}" type="presOf" srcId="{7D67378E-A412-4859-97AD-5CC3D9E99A2F}" destId="{07829757-74BA-4BFC-BD77-54CC11E0A591}" srcOrd="0" destOrd="1" presId="urn:microsoft.com/office/officeart/2005/8/layout/hList1"/>
    <dgm:cxn modelId="{D87E5718-47D8-41B9-BEFD-97E631150F65}" srcId="{989C5C94-39AC-42C5-9C31-E46D7E04189B}" destId="{64035B61-6DD0-4994-8746-E37A981ADE42}" srcOrd="5" destOrd="0" parTransId="{2997A030-62C9-48CC-BB61-9FAD37B7F349}" sibTransId="{949A6A22-A84B-4157-8E85-B5A626776675}"/>
    <dgm:cxn modelId="{B888661A-56AB-4775-B9DC-DD9A4F2B4BFA}" type="presOf" srcId="{D2303A1B-190A-470E-9286-960C8F12184C}" destId="{786F90A4-4150-4276-A0F1-6EA946E77D47}" srcOrd="0" destOrd="2" presId="urn:microsoft.com/office/officeart/2005/8/layout/hList1"/>
    <dgm:cxn modelId="{1D1D7E1B-19E5-42C7-BEEB-26E74A2CD72B}" srcId="{36BBD1B2-9805-4952-BB90-987CE592DF75}" destId="{1CB35799-68D5-4740-B782-1E45FCCF5074}" srcOrd="1" destOrd="0" parTransId="{F86308FB-F287-40E9-9460-8EF74AFFD0A0}" sibTransId="{55E2193F-DAA7-4E8E-8AF0-AC305263B607}"/>
    <dgm:cxn modelId="{D2F10720-3DEA-469D-98E5-646D601E09ED}" srcId="{3251108C-7256-452E-A945-8DE0B328410C}" destId="{00FE52AE-F14A-4BAB-8872-B9E90964A7A3}" srcOrd="4" destOrd="0" parTransId="{A07371CF-174C-4281-8D89-34F254263563}" sibTransId="{E1B98A2B-9363-4415-99F9-12200638B2FC}"/>
    <dgm:cxn modelId="{2BDEB824-C776-49FB-805D-D656A992E61B}" srcId="{40286864-DFCC-40BB-88BD-35D7EECD1ECB}" destId="{2579E0F0-A56C-4E10-A415-18729DA5B722}" srcOrd="2" destOrd="0" parTransId="{65AFE92C-23CE-43D1-820C-9EE4EFE3F582}" sibTransId="{33768066-F2FB-4D64-B4B8-1081A59349E8}"/>
    <dgm:cxn modelId="{0FF6992C-458C-4CE9-AC64-EBF1A4C8F890}" srcId="{40286864-DFCC-40BB-88BD-35D7EECD1ECB}" destId="{7D67378E-A412-4859-97AD-5CC3D9E99A2F}" srcOrd="1" destOrd="0" parTransId="{9178F1E7-5831-4C27-9F5F-FB3815B32AA3}" sibTransId="{98445FCE-B498-4AD6-9E95-6527195D0CAD}"/>
    <dgm:cxn modelId="{AEFCAC2C-3453-40A4-B6D5-28C8C8A05DCF}" srcId="{45BCF9FC-259D-4E55-A8D6-5BA585D57491}" destId="{40286864-DFCC-40BB-88BD-35D7EECD1ECB}" srcOrd="3" destOrd="0" parTransId="{A27DE53C-5DCA-4A01-9487-45BF697C942C}" sibTransId="{E58238F1-8E27-4AB9-9AE8-3939BF3AA961}"/>
    <dgm:cxn modelId="{74138D2D-9A0B-49D1-BF46-A581E04C4E00}" type="presOf" srcId="{9523B43D-184D-41BD-BD59-9096028A7CB0}" destId="{816FD9D9-BBF0-44C5-8EF4-C591CC4C3E1B}" srcOrd="0" destOrd="2" presId="urn:microsoft.com/office/officeart/2005/8/layout/hList1"/>
    <dgm:cxn modelId="{F74F9D30-A5B6-4F82-ADD6-871B30D4C9B4}" type="presOf" srcId="{7CE3B677-4392-49A5-BA48-3F26D93C678B}" destId="{07829757-74BA-4BFC-BD77-54CC11E0A591}" srcOrd="0" destOrd="5" presId="urn:microsoft.com/office/officeart/2005/8/layout/hList1"/>
    <dgm:cxn modelId="{5D0BB13D-CE77-4E38-850D-514E39C75E3B}" srcId="{989C5C94-39AC-42C5-9C31-E46D7E04189B}" destId="{24082B40-B2D7-4E3E-A585-FAD025F38C7E}" srcOrd="4" destOrd="0" parTransId="{5786574B-2ECB-4F1A-9C0D-88DFB7D08BDD}" sibTransId="{2CC9B2AA-3F55-49D8-8CBF-E5EFCF65D8C6}"/>
    <dgm:cxn modelId="{9586B33F-0115-4346-88F0-984A9BBE8E0D}" srcId="{3251108C-7256-452E-A945-8DE0B328410C}" destId="{3858BFBE-9E44-4133-96DB-752C57A32D45}" srcOrd="0" destOrd="0" parTransId="{AE384F9C-FE61-4E2E-9E83-7EE9171570F3}" sibTransId="{75077467-B523-4D49-9FE3-1B7482936EED}"/>
    <dgm:cxn modelId="{AD12814A-97EA-43EE-8BE0-15D6E2AAE570}" type="presOf" srcId="{886E607E-9AB2-4679-BB19-1FB0E625496A}" destId="{816FD9D9-BBF0-44C5-8EF4-C591CC4C3E1B}" srcOrd="0" destOrd="5" presId="urn:microsoft.com/office/officeart/2005/8/layout/hList1"/>
    <dgm:cxn modelId="{1803B44A-3EC8-4472-9059-4FF0A6AC8BF4}" type="presOf" srcId="{20636D78-5223-44DB-80BC-0D4A7A0F31E0}" destId="{8A8497DC-6E7D-4646-A32A-DFF4433F63CE}" srcOrd="0" destOrd="0" presId="urn:microsoft.com/office/officeart/2005/8/layout/hList1"/>
    <dgm:cxn modelId="{2458D857-7812-4E81-BB16-72E11C1BE2CA}" type="presOf" srcId="{6172D9D5-706E-46C8-B1CA-00C429D54C09}" destId="{07829757-74BA-4BFC-BD77-54CC11E0A591}" srcOrd="0" destOrd="0" presId="urn:microsoft.com/office/officeart/2005/8/layout/hList1"/>
    <dgm:cxn modelId="{A9209559-D5CB-4776-AFBC-8E1C33FE47A5}" srcId="{36BBD1B2-9805-4952-BB90-987CE592DF75}" destId="{21398194-0820-4512-99AD-C9E5152A7CF7}" srcOrd="2" destOrd="0" parTransId="{B5D4C4C9-9453-4E56-9342-7A3C99B28721}" sibTransId="{A32EBC71-9E3F-486B-BDF3-D3CA2EB8C8F1}"/>
    <dgm:cxn modelId="{0D4FC559-1CBE-4D94-A3F3-C4DBED3A05F3}" type="presOf" srcId="{989C5C94-39AC-42C5-9C31-E46D7E04189B}" destId="{0F8EA9BC-D404-4A6F-980E-8E679CAA6167}" srcOrd="0" destOrd="0" presId="urn:microsoft.com/office/officeart/2005/8/layout/hList1"/>
    <dgm:cxn modelId="{1797F35A-7B61-4753-92A1-C03E8032F27E}" srcId="{45BCF9FC-259D-4E55-A8D6-5BA585D57491}" destId="{3251108C-7256-452E-A945-8DE0B328410C}" srcOrd="2" destOrd="0" parTransId="{C7540DDE-3117-4A0C-9959-C12E024784C9}" sibTransId="{9DC2D2F9-2348-4E77-8CEE-E226FCF41804}"/>
    <dgm:cxn modelId="{1FC25560-9043-4445-96F1-5EA209F431A3}" type="presOf" srcId="{34FCD2F5-4134-4BBD-B0A4-27B0E9A3CCC7}" destId="{8A8497DC-6E7D-4646-A32A-DFF4433F63CE}" srcOrd="0" destOrd="4" presId="urn:microsoft.com/office/officeart/2005/8/layout/hList1"/>
    <dgm:cxn modelId="{251A7F64-F7EF-416D-B4A2-B172A26E9BAA}" srcId="{40286864-DFCC-40BB-88BD-35D7EECD1ECB}" destId="{6172D9D5-706E-46C8-B1CA-00C429D54C09}" srcOrd="0" destOrd="0" parTransId="{7798EF3D-F3FE-4FDE-BC61-6E5D9DD60346}" sibTransId="{5115D2FE-535A-4A3D-8A41-B3621CA575EA}"/>
    <dgm:cxn modelId="{D6719F65-23BD-4E6A-A446-249CA8C48961}" srcId="{3251108C-7256-452E-A945-8DE0B328410C}" destId="{A2E2F09B-C687-4CB6-837B-A27F09D9383B}" srcOrd="3" destOrd="0" parTransId="{795A51AC-44CD-41E1-A3C4-7E0C1E7561DD}" sibTransId="{60EE3B78-015C-4CFF-8370-EF70F4D035FC}"/>
    <dgm:cxn modelId="{E48B2A73-F943-4C9A-BBC2-7624C8B873F6}" type="presOf" srcId="{21398194-0820-4512-99AD-C9E5152A7CF7}" destId="{8A8497DC-6E7D-4646-A32A-DFF4433F63CE}" srcOrd="0" destOrd="2" presId="urn:microsoft.com/office/officeart/2005/8/layout/hList1"/>
    <dgm:cxn modelId="{10634676-BFDC-469B-B1C2-0AB1701EE53C}" type="presOf" srcId="{3251108C-7256-452E-A945-8DE0B328410C}" destId="{DED2D27C-4113-4B20-A981-AE10E0762D7D}" srcOrd="0" destOrd="0" presId="urn:microsoft.com/office/officeart/2005/8/layout/hList1"/>
    <dgm:cxn modelId="{B1AD8776-86CF-4B17-8589-2B6AC101EAAD}" srcId="{36BBD1B2-9805-4952-BB90-987CE592DF75}" destId="{20636D78-5223-44DB-80BC-0D4A7A0F31E0}" srcOrd="0" destOrd="0" parTransId="{14C48E5D-010C-43DB-9D29-C671074C7D23}" sibTransId="{EA5A8D87-2C7C-4DBF-84AC-C6959E7236F3}"/>
    <dgm:cxn modelId="{CCB25677-8B9E-430E-BA66-3901D0A4F4B9}" type="presOf" srcId="{DC38628C-E560-478B-AEF7-DF5FB22B8E52}" destId="{07829757-74BA-4BFC-BD77-54CC11E0A591}" srcOrd="0" destOrd="4" presId="urn:microsoft.com/office/officeart/2005/8/layout/hList1"/>
    <dgm:cxn modelId="{BA8A2F7A-D99C-4689-8BB0-81E8B28526C3}" srcId="{989C5C94-39AC-42C5-9C31-E46D7E04189B}" destId="{A0C795C6-A9D2-47AC-A794-E584BB51B1E4}" srcOrd="0" destOrd="0" parTransId="{211A5B47-8329-4464-914B-242AD32A07A4}" sibTransId="{2A59C6F5-49C8-44BD-A8BC-9F069D601395}"/>
    <dgm:cxn modelId="{C892CE7D-1431-499E-9A8D-4CDD68D2D4D4}" type="presOf" srcId="{BD0AFF0D-A128-44FD-8BB4-1EE44263D9E0}" destId="{07829757-74BA-4BFC-BD77-54CC11E0A591}" srcOrd="0" destOrd="3" presId="urn:microsoft.com/office/officeart/2005/8/layout/hList1"/>
    <dgm:cxn modelId="{DFAE1E80-6D1C-4496-ABAC-962199195DAC}" type="presOf" srcId="{24082B40-B2D7-4E3E-A585-FAD025F38C7E}" destId="{786F90A4-4150-4276-A0F1-6EA946E77D47}" srcOrd="0" destOrd="4" presId="urn:microsoft.com/office/officeart/2005/8/layout/hList1"/>
    <dgm:cxn modelId="{E475B681-A210-4FEA-B018-A20E0E12E624}" type="presOf" srcId="{2579E0F0-A56C-4E10-A415-18729DA5B722}" destId="{07829757-74BA-4BFC-BD77-54CC11E0A591}" srcOrd="0" destOrd="2" presId="urn:microsoft.com/office/officeart/2005/8/layout/hList1"/>
    <dgm:cxn modelId="{4F92BF86-3007-4C82-9F84-CEEC6C7DCF20}" srcId="{3251108C-7256-452E-A945-8DE0B328410C}" destId="{0BA2DDE4-F7CF-4ADF-A3F7-99C48F19B7A9}" srcOrd="1" destOrd="0" parTransId="{BBC2C285-6151-40E6-A998-EB705347ECD3}" sibTransId="{F418C4C4-9617-46EB-92D2-7A5F96EE14F2}"/>
    <dgm:cxn modelId="{75C41E8D-109D-40D5-83CC-88370A2EC129}" srcId="{36BBD1B2-9805-4952-BB90-987CE592DF75}" destId="{152561D7-57BD-4F57-92EC-38B2A7F64B86}" srcOrd="3" destOrd="0" parTransId="{F73AF01C-831A-4620-BE5C-C3B0F2805700}" sibTransId="{97E3E3E0-CFDA-4726-8CC1-D602E305B1DC}"/>
    <dgm:cxn modelId="{B4FD2693-AEDF-499E-A3CA-50D4EB385FCB}" srcId="{40286864-DFCC-40BB-88BD-35D7EECD1ECB}" destId="{DC38628C-E560-478B-AEF7-DF5FB22B8E52}" srcOrd="4" destOrd="0" parTransId="{E4409888-641F-4A45-914E-1A1C99AC8281}" sibTransId="{DB469883-C102-434B-A4E7-37958AB21DA9}"/>
    <dgm:cxn modelId="{A1E1B89A-6CB3-4ECE-A827-EA984765838E}" type="presOf" srcId="{36BBD1B2-9805-4952-BB90-987CE592DF75}" destId="{8B8B4FF5-7E79-49A2-9FC4-F6AD12A72177}" srcOrd="0" destOrd="0" presId="urn:microsoft.com/office/officeart/2005/8/layout/hList1"/>
    <dgm:cxn modelId="{70A9A89B-0662-4911-BE1D-09114817E53B}" srcId="{3251108C-7256-452E-A945-8DE0B328410C}" destId="{9523B43D-184D-41BD-BD59-9096028A7CB0}" srcOrd="2" destOrd="0" parTransId="{EDDD3EA4-54F8-4CB3-83A3-CD7E38C23C6E}" sibTransId="{72A247E7-E590-4291-8FC7-3CEEF084C209}"/>
    <dgm:cxn modelId="{DF72A4A7-5EEF-4284-990A-513D56DC6296}" type="presOf" srcId="{2D2F3AE5-157D-4E36-8780-0135C5AD0518}" destId="{786F90A4-4150-4276-A0F1-6EA946E77D47}" srcOrd="0" destOrd="1" presId="urn:microsoft.com/office/officeart/2005/8/layout/hList1"/>
    <dgm:cxn modelId="{C8E3CBAA-53EC-4FEC-8CA4-879FE34991FB}" type="presOf" srcId="{00FE52AE-F14A-4BAB-8872-B9E90964A7A3}" destId="{816FD9D9-BBF0-44C5-8EF4-C591CC4C3E1B}" srcOrd="0" destOrd="4" presId="urn:microsoft.com/office/officeart/2005/8/layout/hList1"/>
    <dgm:cxn modelId="{3902DFB0-14EE-463E-958F-7E83C10BEB89}" type="presOf" srcId="{79C699AD-29EF-46B5-9C22-3EDDB25B6AEB}" destId="{8A8497DC-6E7D-4646-A32A-DFF4433F63CE}" srcOrd="0" destOrd="5" presId="urn:microsoft.com/office/officeart/2005/8/layout/hList1"/>
    <dgm:cxn modelId="{18F0B8B3-D8C6-4423-8239-7ABD016F393E}" srcId="{989C5C94-39AC-42C5-9C31-E46D7E04189B}" destId="{2D2F3AE5-157D-4E36-8780-0135C5AD0518}" srcOrd="1" destOrd="0" parTransId="{08864166-96B4-4ED2-BEC0-EDE0DD111063}" sibTransId="{DDAA7D1D-EC0C-4E38-9B00-2547EC7CC4CA}"/>
    <dgm:cxn modelId="{2526FCB9-BF1A-407B-990D-CD7F7526F83D}" type="presOf" srcId="{0BA2DDE4-F7CF-4ADF-A3F7-99C48F19B7A9}" destId="{816FD9D9-BBF0-44C5-8EF4-C591CC4C3E1B}" srcOrd="0" destOrd="1" presId="urn:microsoft.com/office/officeart/2005/8/layout/hList1"/>
    <dgm:cxn modelId="{1C6D4EBC-219B-4147-92DD-73B7DB601A93}" srcId="{45BCF9FC-259D-4E55-A8D6-5BA585D57491}" destId="{36BBD1B2-9805-4952-BB90-987CE592DF75}" srcOrd="1" destOrd="0" parTransId="{BBB313D0-4277-4DDC-B75E-89B6A0E474E5}" sibTransId="{2B3E30C7-BC10-495A-9005-59DC47976767}"/>
    <dgm:cxn modelId="{78ADD6CA-D539-46F8-89F4-9CCC351B677C}" type="presOf" srcId="{64035B61-6DD0-4994-8746-E37A981ADE42}" destId="{786F90A4-4150-4276-A0F1-6EA946E77D47}" srcOrd="0" destOrd="5" presId="urn:microsoft.com/office/officeart/2005/8/layout/hList1"/>
    <dgm:cxn modelId="{0D0EC9CB-215C-4BC8-9D67-B23E96B475F9}" type="presOf" srcId="{A2E2F09B-C687-4CB6-837B-A27F09D9383B}" destId="{816FD9D9-BBF0-44C5-8EF4-C591CC4C3E1B}" srcOrd="0" destOrd="3" presId="urn:microsoft.com/office/officeart/2005/8/layout/hList1"/>
    <dgm:cxn modelId="{466C07CC-8A26-4AF4-ACD1-62CC8F5D26B7}" srcId="{989C5C94-39AC-42C5-9C31-E46D7E04189B}" destId="{D2303A1B-190A-470E-9286-960C8F12184C}" srcOrd="2" destOrd="0" parTransId="{677DF4A8-1116-4DA3-B149-B7C5C6189201}" sibTransId="{FD267045-BC11-4C06-9693-154398036AC5}"/>
    <dgm:cxn modelId="{458D3BCF-B779-418D-A933-AADEAD0A5E0D}" srcId="{40286864-DFCC-40BB-88BD-35D7EECD1ECB}" destId="{BD0AFF0D-A128-44FD-8BB4-1EE44263D9E0}" srcOrd="3" destOrd="0" parTransId="{A6526AC9-F06D-4651-B6C9-298941AECCC9}" sibTransId="{5BFCABC9-1656-4CC9-B3F4-F605EE9B096B}"/>
    <dgm:cxn modelId="{0FBF3DCF-2B6E-4593-94EB-5F63D4C3DCD7}" type="presOf" srcId="{3858BFBE-9E44-4133-96DB-752C57A32D45}" destId="{816FD9D9-BBF0-44C5-8EF4-C591CC4C3E1B}" srcOrd="0" destOrd="0" presId="urn:microsoft.com/office/officeart/2005/8/layout/hList1"/>
    <dgm:cxn modelId="{84F6AFCF-0B47-483B-BAD6-2AD2F71DE210}" type="presOf" srcId="{F50B53AA-8E3B-4068-B633-BD388B602FBE}" destId="{786F90A4-4150-4276-A0F1-6EA946E77D47}" srcOrd="0" destOrd="3" presId="urn:microsoft.com/office/officeart/2005/8/layout/hList1"/>
    <dgm:cxn modelId="{572956DB-3A68-4404-9F86-21D705D15D74}" type="presOf" srcId="{A0C795C6-A9D2-47AC-A794-E584BB51B1E4}" destId="{786F90A4-4150-4276-A0F1-6EA946E77D47}" srcOrd="0" destOrd="0" presId="urn:microsoft.com/office/officeart/2005/8/layout/hList1"/>
    <dgm:cxn modelId="{0B66E0E1-200F-4ACC-8147-541242ABFDBB}" srcId="{3251108C-7256-452E-A945-8DE0B328410C}" destId="{886E607E-9AB2-4679-BB19-1FB0E625496A}" srcOrd="5" destOrd="0" parTransId="{64A1A17A-B8FD-4C54-B50F-78F83085EB1F}" sibTransId="{BA946DAC-A093-4DA4-838C-6E636CA68556}"/>
    <dgm:cxn modelId="{AEE937E4-AFF6-4E2A-8D06-EE75F2BA2D6C}" srcId="{45BCF9FC-259D-4E55-A8D6-5BA585D57491}" destId="{989C5C94-39AC-42C5-9C31-E46D7E04189B}" srcOrd="0" destOrd="0" parTransId="{DE8A4245-2985-4BF4-AED5-0764767D02F4}" sibTransId="{F72C1FA8-87E8-4BED-8343-094A4BA57399}"/>
    <dgm:cxn modelId="{E6F7D4E8-1355-4B0C-9812-8F2D5EC5CBBA}" srcId="{989C5C94-39AC-42C5-9C31-E46D7E04189B}" destId="{F50B53AA-8E3B-4068-B633-BD388B602FBE}" srcOrd="3" destOrd="0" parTransId="{21A931C7-E767-47CB-9B28-01DC5F21CCE5}" sibTransId="{DA3415B6-0205-4C00-884B-7B03D8935582}"/>
    <dgm:cxn modelId="{4F583CE9-3DE4-444B-BB02-39421EB13603}" type="presOf" srcId="{40286864-DFCC-40BB-88BD-35D7EECD1ECB}" destId="{05CDFF52-778B-4A2F-83DC-B77594EE656E}" srcOrd="0" destOrd="0" presId="urn:microsoft.com/office/officeart/2005/8/layout/hList1"/>
    <dgm:cxn modelId="{733335F1-A296-4323-9170-0DA369FD9E57}" srcId="{36BBD1B2-9805-4952-BB90-987CE592DF75}" destId="{34FCD2F5-4134-4BBD-B0A4-27B0E9A3CCC7}" srcOrd="4" destOrd="0" parTransId="{F61A82AA-F61F-403B-96F2-92DEE62CD46D}" sibTransId="{9FF8A778-78EB-43EE-AB78-DDA4F3A26A89}"/>
    <dgm:cxn modelId="{E577EEF6-D77F-4B74-9413-3C79441B5E43}" type="presOf" srcId="{152561D7-57BD-4F57-92EC-38B2A7F64B86}" destId="{8A8497DC-6E7D-4646-A32A-DFF4433F63CE}" srcOrd="0" destOrd="3" presId="urn:microsoft.com/office/officeart/2005/8/layout/hList1"/>
    <dgm:cxn modelId="{0C4DC0FE-D350-4E2C-9231-CD81E9E072B4}" srcId="{40286864-DFCC-40BB-88BD-35D7EECD1ECB}" destId="{7CE3B677-4392-49A5-BA48-3F26D93C678B}" srcOrd="5" destOrd="0" parTransId="{45C09F67-7ADF-4BCC-AA40-638AE645CE86}" sibTransId="{0EA57810-F275-4875-BB2F-0BEEA0662B4E}"/>
    <dgm:cxn modelId="{82F043A5-D8A8-4BEF-85EE-721E1509CF55}" type="presParOf" srcId="{7EB092B9-C433-40DE-9502-E094D3ABA9D5}" destId="{D79EFF36-A378-449E-9DCA-2B83745529A1}" srcOrd="0" destOrd="0" presId="urn:microsoft.com/office/officeart/2005/8/layout/hList1"/>
    <dgm:cxn modelId="{73324957-51EA-4515-83EC-E40CEFDAA477}" type="presParOf" srcId="{D79EFF36-A378-449E-9DCA-2B83745529A1}" destId="{0F8EA9BC-D404-4A6F-980E-8E679CAA6167}" srcOrd="0" destOrd="0" presId="urn:microsoft.com/office/officeart/2005/8/layout/hList1"/>
    <dgm:cxn modelId="{407ECDAA-E51A-49C4-A8D5-D8329251B31E}" type="presParOf" srcId="{D79EFF36-A378-449E-9DCA-2B83745529A1}" destId="{786F90A4-4150-4276-A0F1-6EA946E77D47}" srcOrd="1" destOrd="0" presId="urn:microsoft.com/office/officeart/2005/8/layout/hList1"/>
    <dgm:cxn modelId="{698177DB-D70E-4B8E-87AD-848E398C6046}" type="presParOf" srcId="{7EB092B9-C433-40DE-9502-E094D3ABA9D5}" destId="{DF8AC006-789F-4A6F-9CF5-CB21D3D36458}" srcOrd="1" destOrd="0" presId="urn:microsoft.com/office/officeart/2005/8/layout/hList1"/>
    <dgm:cxn modelId="{92E0B68C-0C15-432A-8681-603395377D7D}" type="presParOf" srcId="{7EB092B9-C433-40DE-9502-E094D3ABA9D5}" destId="{7753BB5F-37AB-4950-AFA3-907BD031EBC9}" srcOrd="2" destOrd="0" presId="urn:microsoft.com/office/officeart/2005/8/layout/hList1"/>
    <dgm:cxn modelId="{F116CF65-B46A-4D96-AF75-750CE89E0E7C}" type="presParOf" srcId="{7753BB5F-37AB-4950-AFA3-907BD031EBC9}" destId="{8B8B4FF5-7E79-49A2-9FC4-F6AD12A72177}" srcOrd="0" destOrd="0" presId="urn:microsoft.com/office/officeart/2005/8/layout/hList1"/>
    <dgm:cxn modelId="{CA93F67F-EC02-4907-A115-659FC27C9A94}" type="presParOf" srcId="{7753BB5F-37AB-4950-AFA3-907BD031EBC9}" destId="{8A8497DC-6E7D-4646-A32A-DFF4433F63CE}" srcOrd="1" destOrd="0" presId="urn:microsoft.com/office/officeart/2005/8/layout/hList1"/>
    <dgm:cxn modelId="{902E8958-AE5E-4881-95EB-EC8A1B5BA414}" type="presParOf" srcId="{7EB092B9-C433-40DE-9502-E094D3ABA9D5}" destId="{0496FF10-B8F4-43D1-9AB7-4952E21186E8}" srcOrd="3" destOrd="0" presId="urn:microsoft.com/office/officeart/2005/8/layout/hList1"/>
    <dgm:cxn modelId="{8B9D901A-2E0A-45AA-B9B2-AD0E09E36718}" type="presParOf" srcId="{7EB092B9-C433-40DE-9502-E094D3ABA9D5}" destId="{C429827F-503B-41B1-A4E5-566DE83BD512}" srcOrd="4" destOrd="0" presId="urn:microsoft.com/office/officeart/2005/8/layout/hList1"/>
    <dgm:cxn modelId="{1B89CE26-0AD7-484D-9749-CC40FC04EFC8}" type="presParOf" srcId="{C429827F-503B-41B1-A4E5-566DE83BD512}" destId="{DED2D27C-4113-4B20-A981-AE10E0762D7D}" srcOrd="0" destOrd="0" presId="urn:microsoft.com/office/officeart/2005/8/layout/hList1"/>
    <dgm:cxn modelId="{AD118016-10CA-4250-AA16-0DA1BB30A3B0}" type="presParOf" srcId="{C429827F-503B-41B1-A4E5-566DE83BD512}" destId="{816FD9D9-BBF0-44C5-8EF4-C591CC4C3E1B}" srcOrd="1" destOrd="0" presId="urn:microsoft.com/office/officeart/2005/8/layout/hList1"/>
    <dgm:cxn modelId="{C6719C81-F6C1-43E8-9E8A-E0BADCD5742A}" type="presParOf" srcId="{7EB092B9-C433-40DE-9502-E094D3ABA9D5}" destId="{EB0AE96C-1D9C-4CAF-AFAC-6618A22A1669}" srcOrd="5" destOrd="0" presId="urn:microsoft.com/office/officeart/2005/8/layout/hList1"/>
    <dgm:cxn modelId="{204AB8AF-E9D6-4ECA-A00E-C810CAF88346}" type="presParOf" srcId="{7EB092B9-C433-40DE-9502-E094D3ABA9D5}" destId="{67079050-B4FD-4C52-8535-C7A9F1660F80}" srcOrd="6" destOrd="0" presId="urn:microsoft.com/office/officeart/2005/8/layout/hList1"/>
    <dgm:cxn modelId="{BE73FF1C-855C-4044-BB51-806143479A7B}" type="presParOf" srcId="{67079050-B4FD-4C52-8535-C7A9F1660F80}" destId="{05CDFF52-778B-4A2F-83DC-B77594EE656E}" srcOrd="0" destOrd="0" presId="urn:microsoft.com/office/officeart/2005/8/layout/hList1"/>
    <dgm:cxn modelId="{8C3EB522-3185-49DA-8C55-B506498226E6}" type="presParOf" srcId="{67079050-B4FD-4C52-8535-C7A9F1660F80}" destId="{07829757-74BA-4BFC-BD77-54CC11E0A5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BCF9FC-259D-4E55-A8D6-5BA585D5749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89C5C94-39AC-42C5-9C31-E46D7E04189B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銷售分類統計</a:t>
          </a:r>
        </a:p>
      </dgm:t>
    </dgm:pt>
    <dgm:pt modelId="{DE8A4245-2985-4BF4-AED5-0764767D02F4}" type="parTrans" cxnId="{AEE937E4-AFF6-4E2A-8D06-EE75F2BA2D6C}">
      <dgm:prSet/>
      <dgm:spPr/>
      <dgm:t>
        <a:bodyPr/>
        <a:lstStyle/>
        <a:p>
          <a:endParaRPr lang="zh-TW" altLang="en-US"/>
        </a:p>
      </dgm:t>
    </dgm:pt>
    <dgm:pt modelId="{F72C1FA8-87E8-4BED-8343-094A4BA57399}" type="sibTrans" cxnId="{AEE937E4-AFF6-4E2A-8D06-EE75F2BA2D6C}">
      <dgm:prSet/>
      <dgm:spPr/>
      <dgm:t>
        <a:bodyPr/>
        <a:lstStyle/>
        <a:p>
          <a:endParaRPr lang="zh-TW" altLang="en-US"/>
        </a:p>
      </dgm:t>
    </dgm:pt>
    <dgm:pt modelId="{A0C795C6-A9D2-47AC-A794-E584BB51B1E4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銷售分類統計表</a:t>
          </a:r>
        </a:p>
      </dgm:t>
    </dgm:pt>
    <dgm:pt modelId="{211A5B47-8329-4464-914B-242AD32A07A4}" type="parTrans" cxnId="{BA8A2F7A-D99C-4689-8BB0-81E8B28526C3}">
      <dgm:prSet/>
      <dgm:spPr/>
      <dgm:t>
        <a:bodyPr/>
        <a:lstStyle/>
        <a:p>
          <a:endParaRPr lang="zh-TW" altLang="en-US"/>
        </a:p>
      </dgm:t>
    </dgm:pt>
    <dgm:pt modelId="{2A59C6F5-49C8-44BD-A8BC-9F069D601395}" type="sibTrans" cxnId="{BA8A2F7A-D99C-4689-8BB0-81E8B28526C3}">
      <dgm:prSet/>
      <dgm:spPr/>
      <dgm:t>
        <a:bodyPr/>
        <a:lstStyle/>
        <a:p>
          <a:endParaRPr lang="zh-TW" altLang="en-US"/>
        </a:p>
      </dgm:t>
    </dgm:pt>
    <dgm:pt modelId="{36BBD1B2-9805-4952-BB90-987CE592DF75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烘焙訂單報表</a:t>
          </a:r>
        </a:p>
      </dgm:t>
    </dgm:pt>
    <dgm:pt modelId="{BBB313D0-4277-4DDC-B75E-89B6A0E474E5}" type="parTrans" cxnId="{1C6D4EBC-219B-4147-92DD-73B7DB601A93}">
      <dgm:prSet/>
      <dgm:spPr/>
      <dgm:t>
        <a:bodyPr/>
        <a:lstStyle/>
        <a:p>
          <a:endParaRPr lang="zh-TW" altLang="en-US"/>
        </a:p>
      </dgm:t>
    </dgm:pt>
    <dgm:pt modelId="{2B3E30C7-BC10-495A-9005-59DC47976767}" type="sibTrans" cxnId="{1C6D4EBC-219B-4147-92DD-73B7DB601A93}">
      <dgm:prSet/>
      <dgm:spPr/>
      <dgm:t>
        <a:bodyPr/>
        <a:lstStyle/>
        <a:p>
          <a:endParaRPr lang="zh-TW" altLang="en-US"/>
        </a:p>
      </dgm:t>
    </dgm:pt>
    <dgm:pt modelId="{3251108C-7256-452E-A945-8DE0B328410C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發票明細表</a:t>
          </a:r>
        </a:p>
      </dgm:t>
    </dgm:pt>
    <dgm:pt modelId="{C7540DDE-3117-4A0C-9959-C12E024784C9}" type="parTrans" cxnId="{1797F35A-7B61-4753-92A1-C03E8032F27E}">
      <dgm:prSet/>
      <dgm:spPr/>
      <dgm:t>
        <a:bodyPr/>
        <a:lstStyle/>
        <a:p>
          <a:endParaRPr lang="zh-TW" altLang="en-US"/>
        </a:p>
      </dgm:t>
    </dgm:pt>
    <dgm:pt modelId="{9DC2D2F9-2348-4E77-8CEE-E226FCF41804}" type="sibTrans" cxnId="{1797F35A-7B61-4753-92A1-C03E8032F27E}">
      <dgm:prSet/>
      <dgm:spPr/>
      <dgm:t>
        <a:bodyPr/>
        <a:lstStyle/>
        <a:p>
          <a:endParaRPr lang="zh-TW" altLang="en-US"/>
        </a:p>
      </dgm:t>
    </dgm:pt>
    <dgm:pt modelId="{6172D9D5-706E-46C8-B1CA-00C429D54C09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期間進銷存彙總表</a:t>
          </a:r>
        </a:p>
      </dgm:t>
    </dgm:pt>
    <dgm:pt modelId="{7798EF3D-F3FE-4FDE-BC61-6E5D9DD60346}" type="parTrans" cxnId="{251A7F64-F7EF-416D-B4A2-B172A26E9BAA}">
      <dgm:prSet/>
      <dgm:spPr/>
      <dgm:t>
        <a:bodyPr/>
        <a:lstStyle/>
        <a:p>
          <a:endParaRPr lang="zh-TW" altLang="en-US"/>
        </a:p>
      </dgm:t>
    </dgm:pt>
    <dgm:pt modelId="{5115D2FE-535A-4A3D-8A41-B3621CA575EA}" type="sibTrans" cxnId="{251A7F64-F7EF-416D-B4A2-B172A26E9BAA}">
      <dgm:prSet/>
      <dgm:spPr/>
      <dgm:t>
        <a:bodyPr/>
        <a:lstStyle/>
        <a:p>
          <a:endParaRPr lang="zh-TW" altLang="en-US"/>
        </a:p>
      </dgm:t>
    </dgm:pt>
    <dgm:pt modelId="{7D67378E-A412-4859-97AD-5CC3D9E99A2F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期間進貨彙總表</a:t>
          </a:r>
        </a:p>
      </dgm:t>
    </dgm:pt>
    <dgm:pt modelId="{9178F1E7-5831-4C27-9F5F-FB3815B32AA3}" type="parTrans" cxnId="{0FF6992C-458C-4CE9-AC64-EBF1A4C8F890}">
      <dgm:prSet/>
      <dgm:spPr/>
      <dgm:t>
        <a:bodyPr/>
        <a:lstStyle/>
        <a:p>
          <a:endParaRPr lang="zh-TW" altLang="en-US"/>
        </a:p>
      </dgm:t>
    </dgm:pt>
    <dgm:pt modelId="{98445FCE-B498-4AD6-9E95-6527195D0CAD}" type="sibTrans" cxnId="{0FF6992C-458C-4CE9-AC64-EBF1A4C8F890}">
      <dgm:prSet/>
      <dgm:spPr/>
      <dgm:t>
        <a:bodyPr/>
        <a:lstStyle/>
        <a:p>
          <a:endParaRPr lang="zh-TW" altLang="en-US"/>
        </a:p>
      </dgm:t>
    </dgm:pt>
    <dgm:pt modelId="{40286864-DFCC-40BB-88BD-35D7EECD1ECB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進銷存報表</a:t>
          </a:r>
        </a:p>
      </dgm:t>
    </dgm:pt>
    <dgm:pt modelId="{A27DE53C-5DCA-4A01-9487-45BF697C942C}" type="parTrans" cxnId="{AEFCAC2C-3453-40A4-B6D5-28C8C8A05DCF}">
      <dgm:prSet/>
      <dgm:spPr/>
      <dgm:t>
        <a:bodyPr/>
        <a:lstStyle/>
        <a:p>
          <a:endParaRPr lang="zh-TW" altLang="en-US"/>
        </a:p>
      </dgm:t>
    </dgm:pt>
    <dgm:pt modelId="{E58238F1-8E27-4AB9-9AE8-3939BF3AA961}" type="sibTrans" cxnId="{AEFCAC2C-3453-40A4-B6D5-28C8C8A05DCF}">
      <dgm:prSet/>
      <dgm:spPr/>
      <dgm:t>
        <a:bodyPr/>
        <a:lstStyle/>
        <a:p>
          <a:endParaRPr lang="zh-TW" altLang="en-US"/>
        </a:p>
      </dgm:t>
    </dgm:pt>
    <dgm:pt modelId="{DF6B7259-B1E1-45DB-865F-56406BF05BE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桌別銷售統計</a:t>
          </a:r>
        </a:p>
      </dgm:t>
    </dgm:pt>
    <dgm:pt modelId="{B911F5A7-3DA9-4C64-A4F8-47EE6D91CC10}" type="parTrans" cxnId="{4BDAF1B6-0BB0-48D8-A211-C780916A9B92}">
      <dgm:prSet/>
      <dgm:spPr/>
      <dgm:t>
        <a:bodyPr/>
        <a:lstStyle/>
        <a:p>
          <a:endParaRPr lang="zh-TW" altLang="en-US"/>
        </a:p>
      </dgm:t>
    </dgm:pt>
    <dgm:pt modelId="{A15405EA-223C-4599-9506-8BED913EEA36}" type="sibTrans" cxnId="{4BDAF1B6-0BB0-48D8-A211-C780916A9B92}">
      <dgm:prSet/>
      <dgm:spPr/>
      <dgm:t>
        <a:bodyPr/>
        <a:lstStyle/>
        <a:p>
          <a:endParaRPr lang="zh-TW" altLang="en-US"/>
        </a:p>
      </dgm:t>
    </dgm:pt>
    <dgm:pt modelId="{76FCA916-BC39-4377-82D0-29738D4957CF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帳單折扣分析</a:t>
          </a:r>
        </a:p>
      </dgm:t>
    </dgm:pt>
    <dgm:pt modelId="{9818F0D9-F8E2-4E73-9A95-E2929F6547A7}" type="parTrans" cxnId="{A188A605-565D-4BC6-8101-31CED15C4FEB}">
      <dgm:prSet/>
      <dgm:spPr/>
      <dgm:t>
        <a:bodyPr/>
        <a:lstStyle/>
        <a:p>
          <a:endParaRPr lang="zh-TW" altLang="en-US"/>
        </a:p>
      </dgm:t>
    </dgm:pt>
    <dgm:pt modelId="{383DCA14-4D8F-48C8-99AE-458CE34E9DC6}" type="sibTrans" cxnId="{A188A605-565D-4BC6-8101-31CED15C4FEB}">
      <dgm:prSet/>
      <dgm:spPr/>
      <dgm:t>
        <a:bodyPr/>
        <a:lstStyle/>
        <a:p>
          <a:endParaRPr lang="zh-TW" altLang="en-US"/>
        </a:p>
      </dgm:t>
    </dgm:pt>
    <dgm:pt modelId="{BC5E536E-A1C2-4EEA-B067-03146C7399BC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招待退菜統計</a:t>
          </a:r>
        </a:p>
      </dgm:t>
    </dgm:pt>
    <dgm:pt modelId="{1E1AC09F-D825-41B3-A11D-D713F0CCD5C4}" type="parTrans" cxnId="{CAC6E77E-3AAA-4F26-AE0B-4B1D6EC400F4}">
      <dgm:prSet/>
      <dgm:spPr/>
      <dgm:t>
        <a:bodyPr/>
        <a:lstStyle/>
        <a:p>
          <a:endParaRPr lang="zh-TW" altLang="en-US"/>
        </a:p>
      </dgm:t>
    </dgm:pt>
    <dgm:pt modelId="{FE854D6D-2C93-41ED-8999-118844AEE784}" type="sibTrans" cxnId="{CAC6E77E-3AAA-4F26-AE0B-4B1D6EC400F4}">
      <dgm:prSet/>
      <dgm:spPr/>
      <dgm:t>
        <a:bodyPr/>
        <a:lstStyle/>
        <a:p>
          <a:endParaRPr lang="zh-TW" altLang="en-US"/>
        </a:p>
      </dgm:t>
    </dgm:pt>
    <dgm:pt modelId="{5D9126F0-0998-49CA-8036-634F7142B401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單品統計</a:t>
          </a:r>
        </a:p>
      </dgm:t>
    </dgm:pt>
    <dgm:pt modelId="{1F1281F0-F111-4032-8014-F41FD2093024}" type="parTrans" cxnId="{6AA66327-710C-4B1B-AF2C-4A654D03BB58}">
      <dgm:prSet/>
      <dgm:spPr/>
      <dgm:t>
        <a:bodyPr/>
        <a:lstStyle/>
        <a:p>
          <a:endParaRPr lang="zh-TW" altLang="en-US"/>
        </a:p>
      </dgm:t>
    </dgm:pt>
    <dgm:pt modelId="{10EFC626-1870-4CAD-9C89-21F1971F9934}" type="sibTrans" cxnId="{6AA66327-710C-4B1B-AF2C-4A654D03BB58}">
      <dgm:prSet/>
      <dgm:spPr/>
      <dgm:t>
        <a:bodyPr/>
        <a:lstStyle/>
        <a:p>
          <a:endParaRPr lang="zh-TW" altLang="en-US"/>
        </a:p>
      </dgm:t>
    </dgm:pt>
    <dgm:pt modelId="{951B8807-4C77-4471-A943-78C87C430B22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人員點單統計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52789AF-B879-47FC-96A1-D3D331EB3818}" type="parTrans" cxnId="{63B319B6-72C7-4BD1-A4CE-4AD253917B4F}">
      <dgm:prSet/>
      <dgm:spPr/>
      <dgm:t>
        <a:bodyPr/>
        <a:lstStyle/>
        <a:p>
          <a:endParaRPr lang="zh-TW" altLang="en-US"/>
        </a:p>
      </dgm:t>
    </dgm:pt>
    <dgm:pt modelId="{4C1A59EF-0C93-4159-8681-8E7A2D40F8B7}" type="sibTrans" cxnId="{63B319B6-72C7-4BD1-A4CE-4AD253917B4F}">
      <dgm:prSet/>
      <dgm:spPr/>
      <dgm:t>
        <a:bodyPr/>
        <a:lstStyle/>
        <a:p>
          <a:endParaRPr lang="zh-TW" altLang="en-US"/>
        </a:p>
      </dgm:t>
    </dgm:pt>
    <dgm:pt modelId="{C8EE64B9-7FCA-4548-A562-C4D30024AF8D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客戶訂單統計</a:t>
          </a:r>
        </a:p>
      </dgm:t>
    </dgm:pt>
    <dgm:pt modelId="{D588BD87-D9DF-47E0-B6D9-1C4622901EE0}" type="parTrans" cxnId="{5D7DD106-8688-4649-927C-9A7725E66224}">
      <dgm:prSet/>
      <dgm:spPr/>
      <dgm:t>
        <a:bodyPr/>
        <a:lstStyle/>
        <a:p>
          <a:endParaRPr lang="zh-TW" altLang="en-US"/>
        </a:p>
      </dgm:t>
    </dgm:pt>
    <dgm:pt modelId="{FF0FC728-D284-42AD-BD42-A8235313681B}" type="sibTrans" cxnId="{5D7DD106-8688-4649-927C-9A7725E66224}">
      <dgm:prSet/>
      <dgm:spPr/>
      <dgm:t>
        <a:bodyPr/>
        <a:lstStyle/>
        <a:p>
          <a:endParaRPr lang="zh-TW" altLang="en-US"/>
        </a:p>
      </dgm:t>
    </dgm:pt>
    <dgm:pt modelId="{DC982248-D01A-4B13-92AB-CA15341F220A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訂單彙總表</a:t>
          </a:r>
        </a:p>
      </dgm:t>
    </dgm:pt>
    <dgm:pt modelId="{24AC641B-76BD-4D29-BB91-7F3254A88A52}" type="parTrans" cxnId="{0045A48E-BC85-4CC9-8265-DB846A4E9693}">
      <dgm:prSet/>
      <dgm:spPr/>
      <dgm:t>
        <a:bodyPr/>
        <a:lstStyle/>
        <a:p>
          <a:endParaRPr lang="zh-TW" altLang="en-US"/>
        </a:p>
      </dgm:t>
    </dgm:pt>
    <dgm:pt modelId="{7986FB20-C2D7-4675-87FD-AD2654F6ECB4}" type="sibTrans" cxnId="{0045A48E-BC85-4CC9-8265-DB846A4E9693}">
      <dgm:prSet/>
      <dgm:spPr/>
      <dgm:t>
        <a:bodyPr/>
        <a:lstStyle/>
        <a:p>
          <a:endParaRPr lang="zh-TW" altLang="en-US"/>
        </a:p>
      </dgm:t>
    </dgm:pt>
    <dgm:pt modelId="{17F56256-435A-4010-8C33-5F21147B4BAD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訂單銷售排行</a:t>
          </a:r>
        </a:p>
      </dgm:t>
    </dgm:pt>
    <dgm:pt modelId="{262864DC-1230-4322-B61B-B6CA292DC365}" type="parTrans" cxnId="{9BA062B4-8A1F-4E99-8999-E179E5C4C8C8}">
      <dgm:prSet/>
      <dgm:spPr/>
      <dgm:t>
        <a:bodyPr/>
        <a:lstStyle/>
        <a:p>
          <a:endParaRPr lang="zh-TW" altLang="en-US"/>
        </a:p>
      </dgm:t>
    </dgm:pt>
    <dgm:pt modelId="{7EE4E67D-B69D-403F-89FA-8E0D1624B9C9}" type="sibTrans" cxnId="{9BA062B4-8A1F-4E99-8999-E179E5C4C8C8}">
      <dgm:prSet/>
      <dgm:spPr/>
      <dgm:t>
        <a:bodyPr/>
        <a:lstStyle/>
        <a:p>
          <a:endParaRPr lang="zh-TW" altLang="en-US"/>
        </a:p>
      </dgm:t>
    </dgm:pt>
    <dgm:pt modelId="{92FABBF8-F6F2-4FE4-ABD0-68AA045935D6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訂單部門彙總</a:t>
          </a:r>
        </a:p>
      </dgm:t>
    </dgm:pt>
    <dgm:pt modelId="{283AE4F7-A5A7-4448-A229-306356D646D8}" type="parTrans" cxnId="{D151DF19-6C5B-44CB-AF84-F73AD1C66A1B}">
      <dgm:prSet/>
      <dgm:spPr/>
      <dgm:t>
        <a:bodyPr/>
        <a:lstStyle/>
        <a:p>
          <a:endParaRPr lang="zh-TW" altLang="en-US"/>
        </a:p>
      </dgm:t>
    </dgm:pt>
    <dgm:pt modelId="{1F7E0CFC-705F-466C-9D4B-DAAEFED2BAF0}" type="sibTrans" cxnId="{D151DF19-6C5B-44CB-AF84-F73AD1C66A1B}">
      <dgm:prSet/>
      <dgm:spPr/>
      <dgm:t>
        <a:bodyPr/>
        <a:lstStyle/>
        <a:p>
          <a:endParaRPr lang="zh-TW" altLang="en-US"/>
        </a:p>
      </dgm:t>
    </dgm:pt>
    <dgm:pt modelId="{A00A2387-AC31-4FA7-AF4E-F4FC650D5A95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黑貓宅配日報表</a:t>
          </a:r>
        </a:p>
      </dgm:t>
    </dgm:pt>
    <dgm:pt modelId="{1B8C92F5-D690-4A9C-9DB0-D7C33AD7663B}" type="parTrans" cxnId="{007B19D7-6C5C-4074-BCEA-5923CE2A07EB}">
      <dgm:prSet/>
      <dgm:spPr/>
      <dgm:t>
        <a:bodyPr/>
        <a:lstStyle/>
        <a:p>
          <a:endParaRPr lang="zh-TW" altLang="en-US"/>
        </a:p>
      </dgm:t>
    </dgm:pt>
    <dgm:pt modelId="{10994E41-F4DB-4C50-8EF7-32AF55B908A5}" type="sibTrans" cxnId="{007B19D7-6C5C-4074-BCEA-5923CE2A07EB}">
      <dgm:prSet/>
      <dgm:spPr/>
      <dgm:t>
        <a:bodyPr/>
        <a:lstStyle/>
        <a:p>
          <a:endParaRPr lang="zh-TW" altLang="en-US"/>
        </a:p>
      </dgm:t>
    </dgm:pt>
    <dgm:pt modelId="{47F89287-CFC0-44FB-ACB1-F17B20CCFB40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生產日報表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FB5C390-1E7F-47CA-A2DB-1E97E8883E0C}" type="parTrans" cxnId="{9482B6D1-A122-4FEE-BEE7-F6352C454BA6}">
      <dgm:prSet/>
      <dgm:spPr/>
      <dgm:t>
        <a:bodyPr/>
        <a:lstStyle/>
        <a:p>
          <a:endParaRPr lang="zh-TW" altLang="en-US"/>
        </a:p>
      </dgm:t>
    </dgm:pt>
    <dgm:pt modelId="{481693EB-09E0-40CE-9EA3-68D4C7959C87}" type="sibTrans" cxnId="{9482B6D1-A122-4FEE-BEE7-F6352C454BA6}">
      <dgm:prSet/>
      <dgm:spPr/>
      <dgm:t>
        <a:bodyPr/>
        <a:lstStyle/>
        <a:p>
          <a:endParaRPr lang="zh-TW" altLang="en-US"/>
        </a:p>
      </dgm:t>
    </dgm:pt>
    <dgm:pt modelId="{8EFC7408-708B-42F4-9621-A57936060F6C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發票明細表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申報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50A1BC2-41E5-4469-A716-7238F92373C9}" type="parTrans" cxnId="{178FD7DF-7625-4C85-B17B-0581794C76C5}">
      <dgm:prSet/>
      <dgm:spPr/>
      <dgm:t>
        <a:bodyPr/>
        <a:lstStyle/>
        <a:p>
          <a:endParaRPr lang="zh-TW" altLang="en-US"/>
        </a:p>
      </dgm:t>
    </dgm:pt>
    <dgm:pt modelId="{A1F0BD34-D5F8-42B7-9065-ECA3B4B1C037}" type="sibTrans" cxnId="{178FD7DF-7625-4C85-B17B-0581794C76C5}">
      <dgm:prSet/>
      <dgm:spPr/>
      <dgm:t>
        <a:bodyPr/>
        <a:lstStyle/>
        <a:p>
          <a:endParaRPr lang="zh-TW" altLang="en-US"/>
        </a:p>
      </dgm:t>
    </dgm:pt>
    <dgm:pt modelId="{BBFE5D6A-1E72-478D-84FC-264D06926C0E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發票作廢明細</a:t>
          </a:r>
        </a:p>
      </dgm:t>
    </dgm:pt>
    <dgm:pt modelId="{4024D53F-B9A6-440B-9B27-40F38735D4FB}" type="parTrans" cxnId="{71CEC416-53C1-4D2A-8918-5F0D5289EF3F}">
      <dgm:prSet/>
      <dgm:spPr/>
      <dgm:t>
        <a:bodyPr/>
        <a:lstStyle/>
        <a:p>
          <a:endParaRPr lang="zh-TW" altLang="en-US"/>
        </a:p>
      </dgm:t>
    </dgm:pt>
    <dgm:pt modelId="{D1BDA1CF-8E6C-4974-BF73-D08460D4122D}" type="sibTrans" cxnId="{71CEC416-53C1-4D2A-8918-5F0D5289EF3F}">
      <dgm:prSet/>
      <dgm:spPr/>
      <dgm:t>
        <a:bodyPr/>
        <a:lstStyle/>
        <a:p>
          <a:endParaRPr lang="zh-TW" altLang="en-US"/>
        </a:p>
      </dgm:t>
    </dgm:pt>
    <dgm:pt modelId="{07B401A7-FF12-495E-8E36-1EF51E7BD347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月發票銷項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377054-987A-45A1-8603-239BDF227CA8}" type="parTrans" cxnId="{6902EE05-D0C2-496F-89E8-D38E4982749C}">
      <dgm:prSet/>
      <dgm:spPr/>
      <dgm:t>
        <a:bodyPr/>
        <a:lstStyle/>
        <a:p>
          <a:endParaRPr lang="zh-TW" altLang="en-US"/>
        </a:p>
      </dgm:t>
    </dgm:pt>
    <dgm:pt modelId="{26C1E004-781F-4E70-8290-8D53482B6EE7}" type="sibTrans" cxnId="{6902EE05-D0C2-496F-89E8-D38E4982749C}">
      <dgm:prSet/>
      <dgm:spPr/>
      <dgm:t>
        <a:bodyPr/>
        <a:lstStyle/>
        <a:p>
          <a:endParaRPr lang="zh-TW" altLang="en-US"/>
        </a:p>
      </dgm:t>
    </dgm:pt>
    <dgm:pt modelId="{09D4B3F2-E760-47B8-A131-F5D5C4843EB9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月稅額檢查表</a:t>
          </a:r>
        </a:p>
      </dgm:t>
    </dgm:pt>
    <dgm:pt modelId="{36BE1E37-BA4D-4725-89B3-EE4DD3566A3A}" type="parTrans" cxnId="{F9201102-5C00-4EA4-8695-CC9FF73034F9}">
      <dgm:prSet/>
      <dgm:spPr/>
      <dgm:t>
        <a:bodyPr/>
        <a:lstStyle/>
        <a:p>
          <a:endParaRPr lang="zh-TW" altLang="en-US"/>
        </a:p>
      </dgm:t>
    </dgm:pt>
    <dgm:pt modelId="{B15DCDB8-5803-48C8-BC05-1F4395B5870E}" type="sibTrans" cxnId="{F9201102-5C00-4EA4-8695-CC9FF73034F9}">
      <dgm:prSet/>
      <dgm:spPr/>
      <dgm:t>
        <a:bodyPr/>
        <a:lstStyle/>
        <a:p>
          <a:endParaRPr lang="zh-TW" altLang="en-US"/>
        </a:p>
      </dgm:t>
    </dgm:pt>
    <dgm:pt modelId="{E1B9F3A4-6E30-4F20-9FC2-A6FAD265D36B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單日發票明細表</a:t>
          </a:r>
        </a:p>
      </dgm:t>
    </dgm:pt>
    <dgm:pt modelId="{71F52578-ADB1-4E2A-AD37-AA844F977D53}" type="parTrans" cxnId="{B0BBF210-28DE-46B8-AB9E-606FEA17CFDA}">
      <dgm:prSet/>
      <dgm:spPr/>
      <dgm:t>
        <a:bodyPr/>
        <a:lstStyle/>
        <a:p>
          <a:endParaRPr lang="zh-TW" altLang="en-US"/>
        </a:p>
      </dgm:t>
    </dgm:pt>
    <dgm:pt modelId="{F4D7B172-FE22-461B-86B0-8AE162F233D8}" type="sibTrans" cxnId="{B0BBF210-28DE-46B8-AB9E-606FEA17CFDA}">
      <dgm:prSet/>
      <dgm:spPr/>
      <dgm:t>
        <a:bodyPr/>
        <a:lstStyle/>
        <a:p>
          <a:endParaRPr lang="zh-TW" altLang="en-US"/>
        </a:p>
      </dgm:t>
    </dgm:pt>
    <dgm:pt modelId="{7A8D4453-AD7F-410B-B40A-9C05B430E419}">
      <dgm:prSet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三聯式發票統計</a:t>
          </a:r>
        </a:p>
      </dgm:t>
    </dgm:pt>
    <dgm:pt modelId="{2FE75809-F305-4F85-9D9D-CD35855BD570}" type="parTrans" cxnId="{EE747523-3582-4A83-8DE1-CB8005728C6C}">
      <dgm:prSet/>
      <dgm:spPr/>
      <dgm:t>
        <a:bodyPr/>
        <a:lstStyle/>
        <a:p>
          <a:endParaRPr lang="zh-TW" altLang="en-US"/>
        </a:p>
      </dgm:t>
    </dgm:pt>
    <dgm:pt modelId="{EC05763F-1534-4DF8-9445-800B621C6C87}" type="sibTrans" cxnId="{EE747523-3582-4A83-8DE1-CB8005728C6C}">
      <dgm:prSet/>
      <dgm:spPr/>
      <dgm:t>
        <a:bodyPr/>
        <a:lstStyle/>
        <a:p>
          <a:endParaRPr lang="zh-TW" altLang="en-US"/>
        </a:p>
      </dgm:t>
    </dgm:pt>
    <dgm:pt modelId="{9886EA07-4C39-430E-A484-EC40F0D65EEF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訂貨入庫差異表</a:t>
          </a:r>
        </a:p>
      </dgm:t>
    </dgm:pt>
    <dgm:pt modelId="{11957AEB-B0C5-4459-8545-E26B49C6DAE1}" type="parTrans" cxnId="{8B3C77D1-FB01-4D94-BE25-918CA3F74ABE}">
      <dgm:prSet/>
      <dgm:spPr/>
      <dgm:t>
        <a:bodyPr/>
        <a:lstStyle/>
        <a:p>
          <a:endParaRPr lang="zh-TW" altLang="en-US"/>
        </a:p>
      </dgm:t>
    </dgm:pt>
    <dgm:pt modelId="{5B6314E4-C87E-4FB8-97EC-9C92F0843FB7}" type="sibTrans" cxnId="{8B3C77D1-FB01-4D94-BE25-918CA3F74ABE}">
      <dgm:prSet/>
      <dgm:spPr/>
      <dgm:t>
        <a:bodyPr/>
        <a:lstStyle/>
        <a:p>
          <a:endParaRPr lang="zh-TW" altLang="en-US"/>
        </a:p>
      </dgm:t>
    </dgm:pt>
    <dgm:pt modelId="{79561817-D158-41E2-B3E2-C6E766B4666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生產日報表</a:t>
          </a:r>
        </a:p>
      </dgm:t>
    </dgm:pt>
    <dgm:pt modelId="{5EC1EDF1-E3BE-4416-916F-589ED307C425}" type="parTrans" cxnId="{FF79F100-34D1-459E-999F-86DCB0C96D3E}">
      <dgm:prSet/>
      <dgm:spPr/>
      <dgm:t>
        <a:bodyPr/>
        <a:lstStyle/>
        <a:p>
          <a:endParaRPr lang="zh-TW" altLang="en-US"/>
        </a:p>
      </dgm:t>
    </dgm:pt>
    <dgm:pt modelId="{02E09A64-CC3D-49D6-BDC0-43063D82DE2E}" type="sibTrans" cxnId="{FF79F100-34D1-459E-999F-86DCB0C96D3E}">
      <dgm:prSet/>
      <dgm:spPr/>
      <dgm:t>
        <a:bodyPr/>
        <a:lstStyle/>
        <a:p>
          <a:endParaRPr lang="zh-TW" altLang="en-US"/>
        </a:p>
      </dgm:t>
    </dgm:pt>
    <dgm:pt modelId="{F332EE9A-C476-454D-B6E6-FD6771D4B36B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烘焙進銷存報表</a:t>
          </a:r>
        </a:p>
      </dgm:t>
    </dgm:pt>
    <dgm:pt modelId="{5D8037EE-6F66-4D7A-BF06-F16EEBBB8509}" type="parTrans" cxnId="{DB06427F-1661-4183-B3AC-1DD966F59AFC}">
      <dgm:prSet/>
      <dgm:spPr/>
      <dgm:t>
        <a:bodyPr/>
        <a:lstStyle/>
        <a:p>
          <a:endParaRPr lang="zh-TW" altLang="en-US"/>
        </a:p>
      </dgm:t>
    </dgm:pt>
    <dgm:pt modelId="{35C15CCF-4BCB-4A6A-9C37-AA4495C1F9D4}" type="sibTrans" cxnId="{DB06427F-1661-4183-B3AC-1DD966F59AFC}">
      <dgm:prSet/>
      <dgm:spPr/>
      <dgm:t>
        <a:bodyPr/>
        <a:lstStyle/>
        <a:p>
          <a:endParaRPr lang="zh-TW" altLang="en-US"/>
        </a:p>
      </dgm:t>
    </dgm:pt>
    <dgm:pt modelId="{B4D4F3D6-64AE-48EC-976C-D058A602922D}">
      <dgm:prSet phldrT="[文字]" custT="1"/>
      <dgm:spPr/>
      <dgm:t>
        <a:bodyPr/>
        <a:lstStyle/>
        <a:p>
          <a:r>
            <a:rPr lang="zh-TW" altLang="en-US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下架統計表</a:t>
          </a:r>
          <a:r>
            <a:rPr lang="en-US" altLang="zh-TW" sz="1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906D172-9A38-4D30-9E89-0352270EF039}" type="parTrans" cxnId="{63BD9F62-0861-4243-844D-BF76FE37C8C1}">
      <dgm:prSet/>
      <dgm:spPr/>
      <dgm:t>
        <a:bodyPr/>
        <a:lstStyle/>
        <a:p>
          <a:endParaRPr lang="zh-TW" altLang="en-US"/>
        </a:p>
      </dgm:t>
    </dgm:pt>
    <dgm:pt modelId="{03D2AE3A-501B-41E6-8CC6-8857718B83DA}" type="sibTrans" cxnId="{63BD9F62-0861-4243-844D-BF76FE37C8C1}">
      <dgm:prSet/>
      <dgm:spPr/>
      <dgm:t>
        <a:bodyPr/>
        <a:lstStyle/>
        <a:p>
          <a:endParaRPr lang="zh-TW" altLang="en-US"/>
        </a:p>
      </dgm:t>
    </dgm:pt>
    <dgm:pt modelId="{7EB092B9-C433-40DE-9502-E094D3ABA9D5}" type="pres">
      <dgm:prSet presAssocID="{45BCF9FC-259D-4E55-A8D6-5BA585D57491}" presName="Name0" presStyleCnt="0">
        <dgm:presLayoutVars>
          <dgm:dir/>
          <dgm:animLvl val="lvl"/>
          <dgm:resizeHandles val="exact"/>
        </dgm:presLayoutVars>
      </dgm:prSet>
      <dgm:spPr/>
    </dgm:pt>
    <dgm:pt modelId="{D79EFF36-A378-449E-9DCA-2B83745529A1}" type="pres">
      <dgm:prSet presAssocID="{989C5C94-39AC-42C5-9C31-E46D7E04189B}" presName="composite" presStyleCnt="0"/>
      <dgm:spPr/>
    </dgm:pt>
    <dgm:pt modelId="{0F8EA9BC-D404-4A6F-980E-8E679CAA6167}" type="pres">
      <dgm:prSet presAssocID="{989C5C94-39AC-42C5-9C31-E46D7E04189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86F90A4-4150-4276-A0F1-6EA946E77D47}" type="pres">
      <dgm:prSet presAssocID="{989C5C94-39AC-42C5-9C31-E46D7E04189B}" presName="desTx" presStyleLbl="alignAccFollowNode1" presStyleIdx="0" presStyleCnt="4">
        <dgm:presLayoutVars>
          <dgm:bulletEnabled val="1"/>
        </dgm:presLayoutVars>
      </dgm:prSet>
      <dgm:spPr/>
    </dgm:pt>
    <dgm:pt modelId="{DF8AC006-789F-4A6F-9CF5-CB21D3D36458}" type="pres">
      <dgm:prSet presAssocID="{F72C1FA8-87E8-4BED-8343-094A4BA57399}" presName="space" presStyleCnt="0"/>
      <dgm:spPr/>
    </dgm:pt>
    <dgm:pt modelId="{7753BB5F-37AB-4950-AFA3-907BD031EBC9}" type="pres">
      <dgm:prSet presAssocID="{36BBD1B2-9805-4952-BB90-987CE592DF75}" presName="composite" presStyleCnt="0"/>
      <dgm:spPr/>
    </dgm:pt>
    <dgm:pt modelId="{8B8B4FF5-7E79-49A2-9FC4-F6AD12A72177}" type="pres">
      <dgm:prSet presAssocID="{36BBD1B2-9805-4952-BB90-987CE592DF7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A8497DC-6E7D-4646-A32A-DFF4433F63CE}" type="pres">
      <dgm:prSet presAssocID="{36BBD1B2-9805-4952-BB90-987CE592DF75}" presName="desTx" presStyleLbl="alignAccFollowNode1" presStyleIdx="1" presStyleCnt="4">
        <dgm:presLayoutVars>
          <dgm:bulletEnabled val="1"/>
        </dgm:presLayoutVars>
      </dgm:prSet>
      <dgm:spPr/>
    </dgm:pt>
    <dgm:pt modelId="{0496FF10-B8F4-43D1-9AB7-4952E21186E8}" type="pres">
      <dgm:prSet presAssocID="{2B3E30C7-BC10-495A-9005-59DC47976767}" presName="space" presStyleCnt="0"/>
      <dgm:spPr/>
    </dgm:pt>
    <dgm:pt modelId="{C429827F-503B-41B1-A4E5-566DE83BD512}" type="pres">
      <dgm:prSet presAssocID="{3251108C-7256-452E-A945-8DE0B328410C}" presName="composite" presStyleCnt="0"/>
      <dgm:spPr/>
    </dgm:pt>
    <dgm:pt modelId="{DED2D27C-4113-4B20-A981-AE10E0762D7D}" type="pres">
      <dgm:prSet presAssocID="{3251108C-7256-452E-A945-8DE0B32841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16FD9D9-BBF0-44C5-8EF4-C591CC4C3E1B}" type="pres">
      <dgm:prSet presAssocID="{3251108C-7256-452E-A945-8DE0B328410C}" presName="desTx" presStyleLbl="alignAccFollowNode1" presStyleIdx="2" presStyleCnt="4">
        <dgm:presLayoutVars>
          <dgm:bulletEnabled val="1"/>
        </dgm:presLayoutVars>
      </dgm:prSet>
      <dgm:spPr/>
    </dgm:pt>
    <dgm:pt modelId="{EB0AE96C-1D9C-4CAF-AFAC-6618A22A1669}" type="pres">
      <dgm:prSet presAssocID="{9DC2D2F9-2348-4E77-8CEE-E226FCF41804}" presName="space" presStyleCnt="0"/>
      <dgm:spPr/>
    </dgm:pt>
    <dgm:pt modelId="{67079050-B4FD-4C52-8535-C7A9F1660F80}" type="pres">
      <dgm:prSet presAssocID="{40286864-DFCC-40BB-88BD-35D7EECD1ECB}" presName="composite" presStyleCnt="0"/>
      <dgm:spPr/>
    </dgm:pt>
    <dgm:pt modelId="{05CDFF52-778B-4A2F-83DC-B77594EE656E}" type="pres">
      <dgm:prSet presAssocID="{40286864-DFCC-40BB-88BD-35D7EECD1E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7829757-74BA-4BFC-BD77-54CC11E0A591}" type="pres">
      <dgm:prSet presAssocID="{40286864-DFCC-40BB-88BD-35D7EECD1E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F79F100-34D1-459E-999F-86DCB0C96D3E}" srcId="{40286864-DFCC-40BB-88BD-35D7EECD1ECB}" destId="{79561817-D158-41E2-B3E2-C6E766B4666B}" srcOrd="3" destOrd="0" parTransId="{5EC1EDF1-E3BE-4416-916F-589ED307C425}" sibTransId="{02E09A64-CC3D-49D6-BDC0-43063D82DE2E}"/>
    <dgm:cxn modelId="{99E61C01-B9F2-4DC9-8227-27B220044DFD}" type="presOf" srcId="{DC982248-D01A-4B13-92AB-CA15341F220A}" destId="{8A8497DC-6E7D-4646-A32A-DFF4433F63CE}" srcOrd="0" destOrd="1" presId="urn:microsoft.com/office/officeart/2005/8/layout/hList1"/>
    <dgm:cxn modelId="{F9201102-5C00-4EA4-8695-CC9FF73034F9}" srcId="{3251108C-7256-452E-A945-8DE0B328410C}" destId="{09D4B3F2-E760-47B8-A131-F5D5C4843EB9}" srcOrd="2" destOrd="0" parTransId="{36BE1E37-BA4D-4725-89B3-EE4DD3566A3A}" sibTransId="{B15DCDB8-5803-48C8-BC05-1F4395B5870E}"/>
    <dgm:cxn modelId="{A188A605-565D-4BC6-8101-31CED15C4FEB}" srcId="{989C5C94-39AC-42C5-9C31-E46D7E04189B}" destId="{76FCA916-BC39-4377-82D0-29738D4957CF}" srcOrd="2" destOrd="0" parTransId="{9818F0D9-F8E2-4E73-9A95-E2929F6547A7}" sibTransId="{383DCA14-4D8F-48C8-99AE-458CE34E9DC6}"/>
    <dgm:cxn modelId="{6902EE05-D0C2-496F-89E8-D38E4982749C}" srcId="{3251108C-7256-452E-A945-8DE0B328410C}" destId="{07B401A7-FF12-495E-8E36-1EF51E7BD347}" srcOrd="5" destOrd="0" parTransId="{6F377054-987A-45A1-8603-239BDF227CA8}" sibTransId="{26C1E004-781F-4E70-8290-8D53482B6EE7}"/>
    <dgm:cxn modelId="{5D7DD106-8688-4649-927C-9A7725E66224}" srcId="{36BBD1B2-9805-4952-BB90-987CE592DF75}" destId="{C8EE64B9-7FCA-4548-A562-C4D30024AF8D}" srcOrd="0" destOrd="0" parTransId="{D588BD87-D9DF-47E0-B6D9-1C4622901EE0}" sibTransId="{FF0FC728-D284-42AD-BD42-A8235313681B}"/>
    <dgm:cxn modelId="{B0BBF210-28DE-46B8-AB9E-606FEA17CFDA}" srcId="{3251108C-7256-452E-A945-8DE0B328410C}" destId="{E1B9F3A4-6E30-4F20-9FC2-A6FAD265D36B}" srcOrd="3" destOrd="0" parTransId="{71F52578-ADB1-4E2A-AD37-AA844F977D53}" sibTransId="{F4D7B172-FE22-461B-86B0-8AE162F233D8}"/>
    <dgm:cxn modelId="{71CEC416-53C1-4D2A-8918-5F0D5289EF3F}" srcId="{3251108C-7256-452E-A945-8DE0B328410C}" destId="{BBFE5D6A-1E72-478D-84FC-264D06926C0E}" srcOrd="1" destOrd="0" parTransId="{4024D53F-B9A6-440B-9B27-40F38735D4FB}" sibTransId="{D1BDA1CF-8E6C-4974-BF73-D08460D4122D}"/>
    <dgm:cxn modelId="{D151DF19-6C5B-44CB-AF84-F73AD1C66A1B}" srcId="{36BBD1B2-9805-4952-BB90-987CE592DF75}" destId="{92FABBF8-F6F2-4FE4-ABD0-68AA045935D6}" srcOrd="3" destOrd="0" parTransId="{283AE4F7-A5A7-4448-A229-306356D646D8}" sibTransId="{1F7E0CFC-705F-466C-9D4B-DAAEFED2BAF0}"/>
    <dgm:cxn modelId="{EE747523-3582-4A83-8DE1-CB8005728C6C}" srcId="{3251108C-7256-452E-A945-8DE0B328410C}" destId="{7A8D4453-AD7F-410B-B40A-9C05B430E419}" srcOrd="4" destOrd="0" parTransId="{2FE75809-F305-4F85-9D9D-CD35855BD570}" sibTransId="{EC05763F-1534-4DF8-9445-800B621C6C87}"/>
    <dgm:cxn modelId="{7E26D026-2D7B-47DA-B428-3B1EAA0866E3}" type="presOf" srcId="{92FABBF8-F6F2-4FE4-ABD0-68AA045935D6}" destId="{8A8497DC-6E7D-4646-A32A-DFF4433F63CE}" srcOrd="0" destOrd="3" presId="urn:microsoft.com/office/officeart/2005/8/layout/hList1"/>
    <dgm:cxn modelId="{6AA66327-710C-4B1B-AF2C-4A654D03BB58}" srcId="{989C5C94-39AC-42C5-9C31-E46D7E04189B}" destId="{5D9126F0-0998-49CA-8036-634F7142B401}" srcOrd="4" destOrd="0" parTransId="{1F1281F0-F111-4032-8014-F41FD2093024}" sibTransId="{10EFC626-1870-4CAD-9C89-21F1971F9934}"/>
    <dgm:cxn modelId="{0FF6992C-458C-4CE9-AC64-EBF1A4C8F890}" srcId="{40286864-DFCC-40BB-88BD-35D7EECD1ECB}" destId="{7D67378E-A412-4859-97AD-5CC3D9E99A2F}" srcOrd="1" destOrd="0" parTransId="{9178F1E7-5831-4C27-9F5F-FB3815B32AA3}" sibTransId="{98445FCE-B498-4AD6-9E95-6527195D0CAD}"/>
    <dgm:cxn modelId="{AEFCAC2C-3453-40A4-B6D5-28C8C8A05DCF}" srcId="{45BCF9FC-259D-4E55-A8D6-5BA585D57491}" destId="{40286864-DFCC-40BB-88BD-35D7EECD1ECB}" srcOrd="3" destOrd="0" parTransId="{A27DE53C-5DCA-4A01-9487-45BF697C942C}" sibTransId="{E58238F1-8E27-4AB9-9AE8-3939BF3AA961}"/>
    <dgm:cxn modelId="{BDD2BB39-06DC-49E2-8BC5-759C84F07528}" type="presOf" srcId="{09D4B3F2-E760-47B8-A131-F5D5C4843EB9}" destId="{816FD9D9-BBF0-44C5-8EF4-C591CC4C3E1B}" srcOrd="0" destOrd="2" presId="urn:microsoft.com/office/officeart/2005/8/layout/hList1"/>
    <dgm:cxn modelId="{C4A0994F-7F1F-4745-97BB-955498A90AC1}" type="presOf" srcId="{47F89287-CFC0-44FB-ACB1-F17B20CCFB40}" destId="{8A8497DC-6E7D-4646-A32A-DFF4433F63CE}" srcOrd="0" destOrd="5" presId="urn:microsoft.com/office/officeart/2005/8/layout/hList1"/>
    <dgm:cxn modelId="{A96D6754-E387-4736-B5F5-5AEC8660E82F}" type="presOf" srcId="{BC5E536E-A1C2-4EEA-B067-03146C7399BC}" destId="{786F90A4-4150-4276-A0F1-6EA946E77D47}" srcOrd="0" destOrd="3" presId="urn:microsoft.com/office/officeart/2005/8/layout/hList1"/>
    <dgm:cxn modelId="{1797F35A-7B61-4753-92A1-C03E8032F27E}" srcId="{45BCF9FC-259D-4E55-A8D6-5BA585D57491}" destId="{3251108C-7256-452E-A945-8DE0B328410C}" srcOrd="2" destOrd="0" parTransId="{C7540DDE-3117-4A0C-9959-C12E024784C9}" sibTransId="{9DC2D2F9-2348-4E77-8CEE-E226FCF41804}"/>
    <dgm:cxn modelId="{793D0F62-170C-4D65-B657-213AA430F11B}" type="presOf" srcId="{7D67378E-A412-4859-97AD-5CC3D9E99A2F}" destId="{07829757-74BA-4BFC-BD77-54CC11E0A591}" srcOrd="0" destOrd="1" presId="urn:microsoft.com/office/officeart/2005/8/layout/hList1"/>
    <dgm:cxn modelId="{63BD9F62-0861-4243-844D-BF76FE37C8C1}" srcId="{40286864-DFCC-40BB-88BD-35D7EECD1ECB}" destId="{B4D4F3D6-64AE-48EC-976C-D058A602922D}" srcOrd="5" destOrd="0" parTransId="{C906D172-9A38-4D30-9E89-0352270EF039}" sibTransId="{03D2AE3A-501B-41E6-8CC6-8857718B83DA}"/>
    <dgm:cxn modelId="{251A7F64-F7EF-416D-B4A2-B172A26E9BAA}" srcId="{40286864-DFCC-40BB-88BD-35D7EECD1ECB}" destId="{6172D9D5-706E-46C8-B1CA-00C429D54C09}" srcOrd="0" destOrd="0" parTransId="{7798EF3D-F3FE-4FDE-BC61-6E5D9DD60346}" sibTransId="{5115D2FE-535A-4A3D-8A41-B3621CA575EA}"/>
    <dgm:cxn modelId="{1A3CD26B-5848-4E04-8EFA-8D1D9B3F9958}" type="presOf" srcId="{6172D9D5-706E-46C8-B1CA-00C429D54C09}" destId="{07829757-74BA-4BFC-BD77-54CC11E0A591}" srcOrd="0" destOrd="0" presId="urn:microsoft.com/office/officeart/2005/8/layout/hList1"/>
    <dgm:cxn modelId="{A6093275-A65E-4106-819C-E7DD2893EF31}" type="presOf" srcId="{989C5C94-39AC-42C5-9C31-E46D7E04189B}" destId="{0F8EA9BC-D404-4A6F-980E-8E679CAA6167}" srcOrd="0" destOrd="0" presId="urn:microsoft.com/office/officeart/2005/8/layout/hList1"/>
    <dgm:cxn modelId="{BA8A2F7A-D99C-4689-8BB0-81E8B28526C3}" srcId="{989C5C94-39AC-42C5-9C31-E46D7E04189B}" destId="{A0C795C6-A9D2-47AC-A794-E584BB51B1E4}" srcOrd="0" destOrd="0" parTransId="{211A5B47-8329-4464-914B-242AD32A07A4}" sibTransId="{2A59C6F5-49C8-44BD-A8BC-9F069D601395}"/>
    <dgm:cxn modelId="{3121ED7A-5712-4B57-95E2-C93748968C79}" type="presOf" srcId="{C8EE64B9-7FCA-4548-A562-C4D30024AF8D}" destId="{8A8497DC-6E7D-4646-A32A-DFF4433F63CE}" srcOrd="0" destOrd="0" presId="urn:microsoft.com/office/officeart/2005/8/layout/hList1"/>
    <dgm:cxn modelId="{E944D17B-1B7C-4A2F-8106-D7BBFCDEF8D5}" type="presOf" srcId="{DF6B7259-B1E1-45DB-865F-56406BF05BEB}" destId="{786F90A4-4150-4276-A0F1-6EA946E77D47}" srcOrd="0" destOrd="1" presId="urn:microsoft.com/office/officeart/2005/8/layout/hList1"/>
    <dgm:cxn modelId="{CAC6E77E-3AAA-4F26-AE0B-4B1D6EC400F4}" srcId="{989C5C94-39AC-42C5-9C31-E46D7E04189B}" destId="{BC5E536E-A1C2-4EEA-B067-03146C7399BC}" srcOrd="3" destOrd="0" parTransId="{1E1AC09F-D825-41B3-A11D-D713F0CCD5C4}" sibTransId="{FE854D6D-2C93-41ED-8999-118844AEE784}"/>
    <dgm:cxn modelId="{DB06427F-1661-4183-B3AC-1DD966F59AFC}" srcId="{40286864-DFCC-40BB-88BD-35D7EECD1ECB}" destId="{F332EE9A-C476-454D-B6E6-FD6771D4B36B}" srcOrd="4" destOrd="0" parTransId="{5D8037EE-6F66-4D7A-BF06-F16EEBBB8509}" sibTransId="{35C15CCF-4BCB-4A6A-9C37-AA4495C1F9D4}"/>
    <dgm:cxn modelId="{EC672586-8AF8-4B50-9876-5412B2F0EBC5}" type="presOf" srcId="{7A8D4453-AD7F-410B-B40A-9C05B430E419}" destId="{816FD9D9-BBF0-44C5-8EF4-C591CC4C3E1B}" srcOrd="0" destOrd="4" presId="urn:microsoft.com/office/officeart/2005/8/layout/hList1"/>
    <dgm:cxn modelId="{360C4A86-F148-47E0-B3A9-5AD2D91C70F7}" type="presOf" srcId="{BBFE5D6A-1E72-478D-84FC-264D06926C0E}" destId="{816FD9D9-BBF0-44C5-8EF4-C591CC4C3E1B}" srcOrd="0" destOrd="1" presId="urn:microsoft.com/office/officeart/2005/8/layout/hList1"/>
    <dgm:cxn modelId="{0045A48E-BC85-4CC9-8265-DB846A4E9693}" srcId="{36BBD1B2-9805-4952-BB90-987CE592DF75}" destId="{DC982248-D01A-4B13-92AB-CA15341F220A}" srcOrd="1" destOrd="0" parTransId="{24AC641B-76BD-4D29-BB91-7F3254A88A52}" sibTransId="{7986FB20-C2D7-4675-87FD-AD2654F6ECB4}"/>
    <dgm:cxn modelId="{F885B9A3-9960-444B-82B3-443F7752B89A}" type="presOf" srcId="{9886EA07-4C39-430E-A484-EC40F0D65EEF}" destId="{07829757-74BA-4BFC-BD77-54CC11E0A591}" srcOrd="0" destOrd="2" presId="urn:microsoft.com/office/officeart/2005/8/layout/hList1"/>
    <dgm:cxn modelId="{B01E6AA5-9A6D-498F-8F6C-821F9DBE3B97}" type="presOf" srcId="{36BBD1B2-9805-4952-BB90-987CE592DF75}" destId="{8B8B4FF5-7E79-49A2-9FC4-F6AD12A72177}" srcOrd="0" destOrd="0" presId="urn:microsoft.com/office/officeart/2005/8/layout/hList1"/>
    <dgm:cxn modelId="{ED7CEFA5-494B-4511-A835-2F34A3AAFB76}" type="presOf" srcId="{17F56256-435A-4010-8C33-5F21147B4BAD}" destId="{8A8497DC-6E7D-4646-A32A-DFF4433F63CE}" srcOrd="0" destOrd="2" presId="urn:microsoft.com/office/officeart/2005/8/layout/hList1"/>
    <dgm:cxn modelId="{DEBB6AA9-58D5-408E-A11B-993122C32FA0}" type="presOf" srcId="{76FCA916-BC39-4377-82D0-29738D4957CF}" destId="{786F90A4-4150-4276-A0F1-6EA946E77D47}" srcOrd="0" destOrd="2" presId="urn:microsoft.com/office/officeart/2005/8/layout/hList1"/>
    <dgm:cxn modelId="{82AD43AF-315E-4009-974D-7A36AA4BABDB}" type="presOf" srcId="{8EFC7408-708B-42F4-9621-A57936060F6C}" destId="{816FD9D9-BBF0-44C5-8EF4-C591CC4C3E1B}" srcOrd="0" destOrd="0" presId="urn:microsoft.com/office/officeart/2005/8/layout/hList1"/>
    <dgm:cxn modelId="{9BA062B4-8A1F-4E99-8999-E179E5C4C8C8}" srcId="{36BBD1B2-9805-4952-BB90-987CE592DF75}" destId="{17F56256-435A-4010-8C33-5F21147B4BAD}" srcOrd="2" destOrd="0" parTransId="{262864DC-1230-4322-B61B-B6CA292DC365}" sibTransId="{7EE4E67D-B69D-403F-89FA-8E0D1624B9C9}"/>
    <dgm:cxn modelId="{63B319B6-72C7-4BD1-A4CE-4AD253917B4F}" srcId="{989C5C94-39AC-42C5-9C31-E46D7E04189B}" destId="{951B8807-4C77-4471-A943-78C87C430B22}" srcOrd="5" destOrd="0" parTransId="{552789AF-B879-47FC-96A1-D3D331EB3818}" sibTransId="{4C1A59EF-0C93-4159-8681-8E7A2D40F8B7}"/>
    <dgm:cxn modelId="{4BDAF1B6-0BB0-48D8-A211-C780916A9B92}" srcId="{989C5C94-39AC-42C5-9C31-E46D7E04189B}" destId="{DF6B7259-B1E1-45DB-865F-56406BF05BEB}" srcOrd="1" destOrd="0" parTransId="{B911F5A7-3DA9-4C64-A4F8-47EE6D91CC10}" sibTransId="{A15405EA-223C-4599-9506-8BED913EEA36}"/>
    <dgm:cxn modelId="{1C6D4EBC-219B-4147-92DD-73B7DB601A93}" srcId="{45BCF9FC-259D-4E55-A8D6-5BA585D57491}" destId="{36BBD1B2-9805-4952-BB90-987CE592DF75}" srcOrd="1" destOrd="0" parTransId="{BBB313D0-4277-4DDC-B75E-89B6A0E474E5}" sibTransId="{2B3E30C7-BC10-495A-9005-59DC47976767}"/>
    <dgm:cxn modelId="{8B3C77D1-FB01-4D94-BE25-918CA3F74ABE}" srcId="{40286864-DFCC-40BB-88BD-35D7EECD1ECB}" destId="{9886EA07-4C39-430E-A484-EC40F0D65EEF}" srcOrd="2" destOrd="0" parTransId="{11957AEB-B0C5-4459-8545-E26B49C6DAE1}" sibTransId="{5B6314E4-C87E-4FB8-97EC-9C92F0843FB7}"/>
    <dgm:cxn modelId="{9482B6D1-A122-4FEE-BEE7-F6352C454BA6}" srcId="{36BBD1B2-9805-4952-BB90-987CE592DF75}" destId="{47F89287-CFC0-44FB-ACB1-F17B20CCFB40}" srcOrd="5" destOrd="0" parTransId="{1FB5C390-1E7F-47CA-A2DB-1E97E8883E0C}" sibTransId="{481693EB-09E0-40CE-9EA3-68D4C7959C87}"/>
    <dgm:cxn modelId="{CE6708D3-45FA-4858-87BC-2A8041BDA2C2}" type="presOf" srcId="{A0C795C6-A9D2-47AC-A794-E584BB51B1E4}" destId="{786F90A4-4150-4276-A0F1-6EA946E77D47}" srcOrd="0" destOrd="0" presId="urn:microsoft.com/office/officeart/2005/8/layout/hList1"/>
    <dgm:cxn modelId="{9CFF2AD3-0F19-4E5A-9A65-C3DBBA9C8240}" type="presOf" srcId="{45BCF9FC-259D-4E55-A8D6-5BA585D57491}" destId="{7EB092B9-C433-40DE-9502-E094D3ABA9D5}" srcOrd="0" destOrd="0" presId="urn:microsoft.com/office/officeart/2005/8/layout/hList1"/>
    <dgm:cxn modelId="{A19688D6-4796-468C-8780-F99297998A75}" type="presOf" srcId="{B4D4F3D6-64AE-48EC-976C-D058A602922D}" destId="{07829757-74BA-4BFC-BD77-54CC11E0A591}" srcOrd="0" destOrd="5" presId="urn:microsoft.com/office/officeart/2005/8/layout/hList1"/>
    <dgm:cxn modelId="{007B19D7-6C5C-4074-BCEA-5923CE2A07EB}" srcId="{36BBD1B2-9805-4952-BB90-987CE592DF75}" destId="{A00A2387-AC31-4FA7-AF4E-F4FC650D5A95}" srcOrd="4" destOrd="0" parTransId="{1B8C92F5-D690-4A9C-9DB0-D7C33AD7663B}" sibTransId="{10994E41-F4DB-4C50-8EF7-32AF55B908A5}"/>
    <dgm:cxn modelId="{8C1374DA-EC74-4A5D-AFF0-E770C55878DA}" type="presOf" srcId="{79561817-D158-41E2-B3E2-C6E766B4666B}" destId="{07829757-74BA-4BFC-BD77-54CC11E0A591}" srcOrd="0" destOrd="3" presId="urn:microsoft.com/office/officeart/2005/8/layout/hList1"/>
    <dgm:cxn modelId="{6682A7DA-5A90-48FB-9EC0-CA7AFFF0D393}" type="presOf" srcId="{40286864-DFCC-40BB-88BD-35D7EECD1ECB}" destId="{05CDFF52-778B-4A2F-83DC-B77594EE656E}" srcOrd="0" destOrd="0" presId="urn:microsoft.com/office/officeart/2005/8/layout/hList1"/>
    <dgm:cxn modelId="{F4ABB2DB-EAA5-4C88-9663-204852FE5BFC}" type="presOf" srcId="{951B8807-4C77-4471-A943-78C87C430B22}" destId="{786F90A4-4150-4276-A0F1-6EA946E77D47}" srcOrd="0" destOrd="5" presId="urn:microsoft.com/office/officeart/2005/8/layout/hList1"/>
    <dgm:cxn modelId="{178FD7DF-7625-4C85-B17B-0581794C76C5}" srcId="{3251108C-7256-452E-A945-8DE0B328410C}" destId="{8EFC7408-708B-42F4-9621-A57936060F6C}" srcOrd="0" destOrd="0" parTransId="{350A1BC2-41E5-4469-A716-7238F92373C9}" sibTransId="{A1F0BD34-D5F8-42B7-9065-ECA3B4B1C037}"/>
    <dgm:cxn modelId="{AEE937E4-AFF6-4E2A-8D06-EE75F2BA2D6C}" srcId="{45BCF9FC-259D-4E55-A8D6-5BA585D57491}" destId="{989C5C94-39AC-42C5-9C31-E46D7E04189B}" srcOrd="0" destOrd="0" parTransId="{DE8A4245-2985-4BF4-AED5-0764767D02F4}" sibTransId="{F72C1FA8-87E8-4BED-8343-094A4BA57399}"/>
    <dgm:cxn modelId="{F54F63E5-06C0-4623-8230-5552F2536117}" type="presOf" srcId="{07B401A7-FF12-495E-8E36-1EF51E7BD347}" destId="{816FD9D9-BBF0-44C5-8EF4-C591CC4C3E1B}" srcOrd="0" destOrd="5" presId="urn:microsoft.com/office/officeart/2005/8/layout/hList1"/>
    <dgm:cxn modelId="{309812E6-2784-4EE9-9B07-020A885EB657}" type="presOf" srcId="{E1B9F3A4-6E30-4F20-9FC2-A6FAD265D36B}" destId="{816FD9D9-BBF0-44C5-8EF4-C591CC4C3E1B}" srcOrd="0" destOrd="3" presId="urn:microsoft.com/office/officeart/2005/8/layout/hList1"/>
    <dgm:cxn modelId="{14A735E7-B0DA-40F5-898B-437E0DAE877E}" type="presOf" srcId="{F332EE9A-C476-454D-B6E6-FD6771D4B36B}" destId="{07829757-74BA-4BFC-BD77-54CC11E0A591}" srcOrd="0" destOrd="4" presId="urn:microsoft.com/office/officeart/2005/8/layout/hList1"/>
    <dgm:cxn modelId="{69906BF2-3774-4955-958F-37B5BD4D990A}" type="presOf" srcId="{3251108C-7256-452E-A945-8DE0B328410C}" destId="{DED2D27C-4113-4B20-A981-AE10E0762D7D}" srcOrd="0" destOrd="0" presId="urn:microsoft.com/office/officeart/2005/8/layout/hList1"/>
    <dgm:cxn modelId="{DE9595F2-6650-4E3F-843E-8AEE62EBE055}" type="presOf" srcId="{A00A2387-AC31-4FA7-AF4E-F4FC650D5A95}" destId="{8A8497DC-6E7D-4646-A32A-DFF4433F63CE}" srcOrd="0" destOrd="4" presId="urn:microsoft.com/office/officeart/2005/8/layout/hList1"/>
    <dgm:cxn modelId="{24152DF9-14D6-4254-AEF6-7689851E8D15}" type="presOf" srcId="{5D9126F0-0998-49CA-8036-634F7142B401}" destId="{786F90A4-4150-4276-A0F1-6EA946E77D47}" srcOrd="0" destOrd="4" presId="urn:microsoft.com/office/officeart/2005/8/layout/hList1"/>
    <dgm:cxn modelId="{9E9B2E20-582F-4681-B44F-1075E585F97B}" type="presParOf" srcId="{7EB092B9-C433-40DE-9502-E094D3ABA9D5}" destId="{D79EFF36-A378-449E-9DCA-2B83745529A1}" srcOrd="0" destOrd="0" presId="urn:microsoft.com/office/officeart/2005/8/layout/hList1"/>
    <dgm:cxn modelId="{D6C3DA1D-7288-48D3-BB36-5F3DB16E7031}" type="presParOf" srcId="{D79EFF36-A378-449E-9DCA-2B83745529A1}" destId="{0F8EA9BC-D404-4A6F-980E-8E679CAA6167}" srcOrd="0" destOrd="0" presId="urn:microsoft.com/office/officeart/2005/8/layout/hList1"/>
    <dgm:cxn modelId="{B6D4746A-A70C-4500-9A48-063AD0BB8430}" type="presParOf" srcId="{D79EFF36-A378-449E-9DCA-2B83745529A1}" destId="{786F90A4-4150-4276-A0F1-6EA946E77D47}" srcOrd="1" destOrd="0" presId="urn:microsoft.com/office/officeart/2005/8/layout/hList1"/>
    <dgm:cxn modelId="{FEA57E72-25A5-414C-9F77-3F0AF32CBE1F}" type="presParOf" srcId="{7EB092B9-C433-40DE-9502-E094D3ABA9D5}" destId="{DF8AC006-789F-4A6F-9CF5-CB21D3D36458}" srcOrd="1" destOrd="0" presId="urn:microsoft.com/office/officeart/2005/8/layout/hList1"/>
    <dgm:cxn modelId="{0921E335-4054-428E-A284-07A96DF4AF4E}" type="presParOf" srcId="{7EB092B9-C433-40DE-9502-E094D3ABA9D5}" destId="{7753BB5F-37AB-4950-AFA3-907BD031EBC9}" srcOrd="2" destOrd="0" presId="urn:microsoft.com/office/officeart/2005/8/layout/hList1"/>
    <dgm:cxn modelId="{5C7F9FFA-DEDC-4E49-8588-E75C2F115EFE}" type="presParOf" srcId="{7753BB5F-37AB-4950-AFA3-907BD031EBC9}" destId="{8B8B4FF5-7E79-49A2-9FC4-F6AD12A72177}" srcOrd="0" destOrd="0" presId="urn:microsoft.com/office/officeart/2005/8/layout/hList1"/>
    <dgm:cxn modelId="{CE45D1B3-F5FE-446B-A823-1AACC250DC29}" type="presParOf" srcId="{7753BB5F-37AB-4950-AFA3-907BD031EBC9}" destId="{8A8497DC-6E7D-4646-A32A-DFF4433F63CE}" srcOrd="1" destOrd="0" presId="urn:microsoft.com/office/officeart/2005/8/layout/hList1"/>
    <dgm:cxn modelId="{C5102D68-DDC4-450F-BD75-14CC84094127}" type="presParOf" srcId="{7EB092B9-C433-40DE-9502-E094D3ABA9D5}" destId="{0496FF10-B8F4-43D1-9AB7-4952E21186E8}" srcOrd="3" destOrd="0" presId="urn:microsoft.com/office/officeart/2005/8/layout/hList1"/>
    <dgm:cxn modelId="{8C47979D-47AE-4D2A-86FD-CDBAD730AA4E}" type="presParOf" srcId="{7EB092B9-C433-40DE-9502-E094D3ABA9D5}" destId="{C429827F-503B-41B1-A4E5-566DE83BD512}" srcOrd="4" destOrd="0" presId="urn:microsoft.com/office/officeart/2005/8/layout/hList1"/>
    <dgm:cxn modelId="{0DA8598D-EEBC-4BE3-9988-E5E9F1FBB2A1}" type="presParOf" srcId="{C429827F-503B-41B1-A4E5-566DE83BD512}" destId="{DED2D27C-4113-4B20-A981-AE10E0762D7D}" srcOrd="0" destOrd="0" presId="urn:microsoft.com/office/officeart/2005/8/layout/hList1"/>
    <dgm:cxn modelId="{C9CE2CE7-AB01-492B-B516-A28AC0CE2E68}" type="presParOf" srcId="{C429827F-503B-41B1-A4E5-566DE83BD512}" destId="{816FD9D9-BBF0-44C5-8EF4-C591CC4C3E1B}" srcOrd="1" destOrd="0" presId="urn:microsoft.com/office/officeart/2005/8/layout/hList1"/>
    <dgm:cxn modelId="{66F9D31B-6D92-4D14-9723-530660DE3BB6}" type="presParOf" srcId="{7EB092B9-C433-40DE-9502-E094D3ABA9D5}" destId="{EB0AE96C-1D9C-4CAF-AFAC-6618A22A1669}" srcOrd="5" destOrd="0" presId="urn:microsoft.com/office/officeart/2005/8/layout/hList1"/>
    <dgm:cxn modelId="{0766CD13-1FDB-4916-BB8D-41791C6E4FBC}" type="presParOf" srcId="{7EB092B9-C433-40DE-9502-E094D3ABA9D5}" destId="{67079050-B4FD-4C52-8535-C7A9F1660F80}" srcOrd="6" destOrd="0" presId="urn:microsoft.com/office/officeart/2005/8/layout/hList1"/>
    <dgm:cxn modelId="{4396D0A8-76DD-4B3E-8C70-ACBA1AE4A8D2}" type="presParOf" srcId="{67079050-B4FD-4C52-8535-C7A9F1660F80}" destId="{05CDFF52-778B-4A2F-83DC-B77594EE656E}" srcOrd="0" destOrd="0" presId="urn:microsoft.com/office/officeart/2005/8/layout/hList1"/>
    <dgm:cxn modelId="{7F1B02E2-127E-4BC2-AFEA-7C41874C0D4D}" type="presParOf" srcId="{67079050-B4FD-4C52-8535-C7A9F1660F80}" destId="{07829757-74BA-4BFC-BD77-54CC11E0A5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5EFA86-2758-44B5-80A8-7D9B33E273B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E4A5D9C6-5E1D-4C0C-BA31-EE5FB730D650}" type="pres">
      <dgm:prSet presAssocID="{F45EFA86-2758-44B5-80A8-7D9B33E273B8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B41BABE-4D69-4EFD-A8C6-1F225885A9D2}" type="presOf" srcId="{F45EFA86-2758-44B5-80A8-7D9B33E273B8}" destId="{E4A5D9C6-5E1D-4C0C-BA31-EE5FB730D6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5EFA86-2758-44B5-80A8-7D9B33E273B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E4A5D9C6-5E1D-4C0C-BA31-EE5FB730D650}" type="pres">
      <dgm:prSet presAssocID="{F45EFA86-2758-44B5-80A8-7D9B33E273B8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3D01918-AAB9-467E-B650-38BCBBA8389B}" type="presOf" srcId="{F45EFA86-2758-44B5-80A8-7D9B33E273B8}" destId="{E4A5D9C6-5E1D-4C0C-BA31-EE5FB730D65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C6F4-57FA-4BC8-A078-CC1311B5BDFD}">
      <dsp:nvSpPr>
        <dsp:cNvPr id="0" name=""/>
        <dsp:cNvSpPr/>
      </dsp:nvSpPr>
      <dsp:spPr>
        <a:xfrm>
          <a:off x="-5481078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3E315-B348-4865-B00A-90BB0BECB256}">
      <dsp:nvSpPr>
        <dsp:cNvPr id="0" name=""/>
        <dsp:cNvSpPr/>
      </dsp:nvSpPr>
      <dsp:spPr>
        <a:xfrm>
          <a:off x="547131" y="372696"/>
          <a:ext cx="4476188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葆光系統</a:t>
          </a:r>
          <a:r>
            <a:rPr lang="en-US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股</a:t>
          </a:r>
          <a:r>
            <a:rPr lang="en-US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公司介紹</a:t>
          </a:r>
        </a:p>
      </dsp:txBody>
      <dsp:txXfrm>
        <a:off x="547131" y="372696"/>
        <a:ext cx="4476188" cy="745780"/>
      </dsp:txXfrm>
    </dsp:sp>
    <dsp:sp modelId="{957AF8C0-579B-4730-8FE5-CD22417084E9}">
      <dsp:nvSpPr>
        <dsp:cNvPr id="0" name=""/>
        <dsp:cNvSpPr/>
      </dsp:nvSpPr>
      <dsp:spPr>
        <a:xfrm>
          <a:off x="81018" y="279473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8414B-BF84-4750-9729-30F7470B1A1E}">
      <dsp:nvSpPr>
        <dsp:cNvPr id="0" name=""/>
        <dsp:cNvSpPr/>
      </dsp:nvSpPr>
      <dsp:spPr>
        <a:xfrm>
          <a:off x="974705" y="1491561"/>
          <a:ext cx="4048615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餐飲系統清單與架構</a:t>
          </a:r>
        </a:p>
      </dsp:txBody>
      <dsp:txXfrm>
        <a:off x="974705" y="1491561"/>
        <a:ext cx="4048615" cy="745780"/>
      </dsp:txXfrm>
    </dsp:sp>
    <dsp:sp modelId="{C91E5C71-7483-4599-B247-03F4F5D3120B}">
      <dsp:nvSpPr>
        <dsp:cNvPr id="0" name=""/>
        <dsp:cNvSpPr/>
      </dsp:nvSpPr>
      <dsp:spPr>
        <a:xfrm>
          <a:off x="508592" y="1398339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D213E-2D5F-4C2C-A77C-F9C9551519A7}">
      <dsp:nvSpPr>
        <dsp:cNvPr id="0" name=""/>
        <dsp:cNvSpPr/>
      </dsp:nvSpPr>
      <dsp:spPr>
        <a:xfrm>
          <a:off x="974705" y="2610427"/>
          <a:ext cx="4048615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智慧餐飲建置及規劃</a:t>
          </a:r>
          <a:endParaRPr lang="zh-TW" altLang="en-US" sz="24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74705" y="2610427"/>
        <a:ext cx="4048615" cy="745780"/>
      </dsp:txXfrm>
    </dsp:sp>
    <dsp:sp modelId="{AFCBF917-F42F-4F9A-AEB1-C66968B5052A}">
      <dsp:nvSpPr>
        <dsp:cNvPr id="0" name=""/>
        <dsp:cNvSpPr/>
      </dsp:nvSpPr>
      <dsp:spPr>
        <a:xfrm>
          <a:off x="508592" y="2517204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1C5D5-E29D-4192-9DFE-8D0A72F243DC}">
      <dsp:nvSpPr>
        <dsp:cNvPr id="0" name=""/>
        <dsp:cNvSpPr/>
      </dsp:nvSpPr>
      <dsp:spPr>
        <a:xfrm>
          <a:off x="547131" y="3729292"/>
          <a:ext cx="4476188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餐飲系統解決方案</a:t>
          </a:r>
        </a:p>
      </dsp:txBody>
      <dsp:txXfrm>
        <a:off x="547131" y="3729292"/>
        <a:ext cx="4476188" cy="745780"/>
      </dsp:txXfrm>
    </dsp:sp>
    <dsp:sp modelId="{680BE32B-7633-46CD-8AE3-A22CC26D726F}">
      <dsp:nvSpPr>
        <dsp:cNvPr id="0" name=""/>
        <dsp:cNvSpPr/>
      </dsp:nvSpPr>
      <dsp:spPr>
        <a:xfrm>
          <a:off x="81018" y="3636069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6379-38A0-43F5-933D-800B14EDA683}">
      <dsp:nvSpPr>
        <dsp:cNvPr id="0" name=""/>
        <dsp:cNvSpPr/>
      </dsp:nvSpPr>
      <dsp:spPr>
        <a:xfrm>
          <a:off x="2733" y="1214637"/>
          <a:ext cx="2432789" cy="97311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掃描</a:t>
          </a: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QR Code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9291" y="1214637"/>
        <a:ext cx="1459674" cy="973115"/>
      </dsp:txXfrm>
    </dsp:sp>
    <dsp:sp modelId="{0DAA281E-76AB-4C3F-A5DF-6ABAA2A2FC30}">
      <dsp:nvSpPr>
        <dsp:cNvPr id="0" name=""/>
        <dsp:cNvSpPr/>
      </dsp:nvSpPr>
      <dsp:spPr>
        <a:xfrm>
          <a:off x="2192244" y="1214637"/>
          <a:ext cx="2432789" cy="97311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</a:t>
          </a:r>
        </a:p>
      </dsp:txBody>
      <dsp:txXfrm>
        <a:off x="2678802" y="1214637"/>
        <a:ext cx="1459674" cy="973115"/>
      </dsp:txXfrm>
    </dsp:sp>
    <dsp:sp modelId="{1ED954FA-9B33-4533-8657-91AA4C6B9BB9}">
      <dsp:nvSpPr>
        <dsp:cNvPr id="0" name=""/>
        <dsp:cNvSpPr/>
      </dsp:nvSpPr>
      <dsp:spPr>
        <a:xfrm>
          <a:off x="4381754" y="1214637"/>
          <a:ext cx="2432789" cy="97311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</a:t>
          </a:r>
        </a:p>
      </dsp:txBody>
      <dsp:txXfrm>
        <a:off x="4868312" y="1214637"/>
        <a:ext cx="1459674" cy="973115"/>
      </dsp:txXfrm>
    </dsp:sp>
    <dsp:sp modelId="{B4D7328E-E685-44C1-9B8D-413D1E70AF94}">
      <dsp:nvSpPr>
        <dsp:cNvPr id="0" name=""/>
        <dsp:cNvSpPr/>
      </dsp:nvSpPr>
      <dsp:spPr>
        <a:xfrm>
          <a:off x="6571265" y="1214637"/>
          <a:ext cx="2432789" cy="97311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送出</a:t>
          </a:r>
        </a:p>
      </dsp:txBody>
      <dsp:txXfrm>
        <a:off x="7057823" y="1214637"/>
        <a:ext cx="1459674" cy="973115"/>
      </dsp:txXfrm>
    </dsp:sp>
    <dsp:sp modelId="{9F3D876A-2F61-4069-BFB9-03C47B1DD4A5}">
      <dsp:nvSpPr>
        <dsp:cNvPr id="0" name=""/>
        <dsp:cNvSpPr/>
      </dsp:nvSpPr>
      <dsp:spPr>
        <a:xfrm>
          <a:off x="8760775" y="1214637"/>
          <a:ext cx="2432789" cy="97311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查詢</a:t>
          </a:r>
        </a:p>
      </dsp:txBody>
      <dsp:txXfrm>
        <a:off x="9247333" y="1214637"/>
        <a:ext cx="1459674" cy="9731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7CD24-532A-4BFC-89A1-F2A69B48C70B}">
      <dsp:nvSpPr>
        <dsp:cNvPr id="0" name=""/>
        <dsp:cNvSpPr/>
      </dsp:nvSpPr>
      <dsp:spPr>
        <a:xfrm rot="5400000">
          <a:off x="5045790" y="-1996896"/>
          <a:ext cx="96249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擁有豐富成功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ERP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串接經驗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1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Ex.SAP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聯合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文中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正航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鼎新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德安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金旭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.….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等</a:t>
          </a:r>
        </a:p>
      </dsp:txBody>
      <dsp:txXfrm rot="-5400000">
        <a:off x="2926080" y="169799"/>
        <a:ext cx="5154935" cy="868528"/>
      </dsp:txXfrm>
    </dsp:sp>
    <dsp:sp modelId="{21D13320-8FDA-4E26-86A6-318785C4D561}">
      <dsp:nvSpPr>
        <dsp:cNvPr id="0" name=""/>
        <dsp:cNvSpPr/>
      </dsp:nvSpPr>
      <dsp:spPr>
        <a:xfrm>
          <a:off x="0" y="2501"/>
          <a:ext cx="2926080" cy="1203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ERP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連動串接</a:t>
          </a:r>
        </a:p>
      </dsp:txBody>
      <dsp:txXfrm>
        <a:off x="58732" y="61233"/>
        <a:ext cx="2808616" cy="1085659"/>
      </dsp:txXfrm>
    </dsp:sp>
    <dsp:sp modelId="{9EE7D1DF-8259-49CD-AC0E-97F2365972EA}">
      <dsp:nvSpPr>
        <dsp:cNvPr id="0" name=""/>
        <dsp:cNvSpPr/>
      </dsp:nvSpPr>
      <dsp:spPr>
        <a:xfrm rot="5400000">
          <a:off x="5045790" y="-733617"/>
          <a:ext cx="96249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資料庫使用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MSDE, PostgreSQL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可以轉出任何資料及資料庫欄位型態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Ex.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客戶可以利用資料庫客製所需報表</a:t>
          </a:r>
        </a:p>
      </dsp:txBody>
      <dsp:txXfrm rot="-5400000">
        <a:off x="2926080" y="1433078"/>
        <a:ext cx="5154935" cy="868528"/>
      </dsp:txXfrm>
    </dsp:sp>
    <dsp:sp modelId="{FF570848-F115-4561-8D83-D383BC6880BC}">
      <dsp:nvSpPr>
        <dsp:cNvPr id="0" name=""/>
        <dsp:cNvSpPr/>
      </dsp:nvSpPr>
      <dsp:spPr>
        <a:xfrm>
          <a:off x="0" y="1265781"/>
          <a:ext cx="2926080" cy="1203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</a:p>
      </dsp:txBody>
      <dsp:txXfrm>
        <a:off x="58732" y="1324513"/>
        <a:ext cx="2808616" cy="1085659"/>
      </dsp:txXfrm>
    </dsp:sp>
    <dsp:sp modelId="{7F5EBE46-AB19-4648-8392-C46AE4D6C793}">
      <dsp:nvSpPr>
        <dsp:cNvPr id="0" name=""/>
        <dsp:cNvSpPr/>
      </dsp:nvSpPr>
      <dsp:spPr>
        <a:xfrm rot="5400000">
          <a:off x="5045790" y="529662"/>
          <a:ext cx="96249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支援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Line@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1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Ocard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會員累點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墨攻票券 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或自行禮券管理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2926080" y="2696358"/>
        <a:ext cx="5154935" cy="868528"/>
      </dsp:txXfrm>
    </dsp:sp>
    <dsp:sp modelId="{BCEDC006-6804-491A-B31D-B2C8FAD800B1}">
      <dsp:nvSpPr>
        <dsp:cNvPr id="0" name=""/>
        <dsp:cNvSpPr/>
      </dsp:nvSpPr>
      <dsp:spPr>
        <a:xfrm>
          <a:off x="0" y="2529060"/>
          <a:ext cx="2926080" cy="1203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會員禮券</a:t>
          </a:r>
        </a:p>
      </dsp:txBody>
      <dsp:txXfrm>
        <a:off x="58732" y="2587792"/>
        <a:ext cx="2808616" cy="1085659"/>
      </dsp:txXfrm>
    </dsp:sp>
    <dsp:sp modelId="{C9B23477-9CDF-4CFF-8E15-81D578F3DAB3}">
      <dsp:nvSpPr>
        <dsp:cNvPr id="0" name=""/>
        <dsp:cNvSpPr/>
      </dsp:nvSpPr>
      <dsp:spPr>
        <a:xfrm rot="5400000">
          <a:off x="5045790" y="1792941"/>
          <a:ext cx="96249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系統備份至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google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可以設定每十分鐘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每日封包回傳至總部</a:t>
          </a:r>
        </a:p>
      </dsp:txBody>
      <dsp:txXfrm rot="-5400000">
        <a:off x="2926080" y="3959637"/>
        <a:ext cx="5154935" cy="868528"/>
      </dsp:txXfrm>
    </dsp:sp>
    <dsp:sp modelId="{904E8EFB-CE77-4F67-8AE5-47F0778BBC78}">
      <dsp:nvSpPr>
        <dsp:cNvPr id="0" name=""/>
        <dsp:cNvSpPr/>
      </dsp:nvSpPr>
      <dsp:spPr>
        <a:xfrm>
          <a:off x="0" y="3792340"/>
          <a:ext cx="2926080" cy="1203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雲備份</a:t>
          </a:r>
        </a:p>
      </dsp:txBody>
      <dsp:txXfrm>
        <a:off x="58732" y="3851072"/>
        <a:ext cx="2808616" cy="1085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C6F4-57FA-4BC8-A078-CC1311B5BDFD}">
      <dsp:nvSpPr>
        <dsp:cNvPr id="0" name=""/>
        <dsp:cNvSpPr/>
      </dsp:nvSpPr>
      <dsp:spPr>
        <a:xfrm>
          <a:off x="-5481078" y="-839216"/>
          <a:ext cx="6526202" cy="6526202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3E315-B348-4865-B00A-90BB0BECB256}">
      <dsp:nvSpPr>
        <dsp:cNvPr id="0" name=""/>
        <dsp:cNvSpPr/>
      </dsp:nvSpPr>
      <dsp:spPr>
        <a:xfrm>
          <a:off x="547131" y="372696"/>
          <a:ext cx="4476188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客戶實績</a:t>
          </a:r>
        </a:p>
      </dsp:txBody>
      <dsp:txXfrm>
        <a:off x="547131" y="372696"/>
        <a:ext cx="4476188" cy="745780"/>
      </dsp:txXfrm>
    </dsp:sp>
    <dsp:sp modelId="{957AF8C0-579B-4730-8FE5-CD22417084E9}">
      <dsp:nvSpPr>
        <dsp:cNvPr id="0" name=""/>
        <dsp:cNvSpPr/>
      </dsp:nvSpPr>
      <dsp:spPr>
        <a:xfrm>
          <a:off x="81018" y="279473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8414B-BF84-4750-9729-30F7470B1A1E}">
      <dsp:nvSpPr>
        <dsp:cNvPr id="0" name=""/>
        <dsp:cNvSpPr/>
      </dsp:nvSpPr>
      <dsp:spPr>
        <a:xfrm>
          <a:off x="974705" y="1491561"/>
          <a:ext cx="4048615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實機展示</a:t>
          </a:r>
        </a:p>
      </dsp:txBody>
      <dsp:txXfrm>
        <a:off x="974705" y="1491561"/>
        <a:ext cx="4048615" cy="745780"/>
      </dsp:txXfrm>
    </dsp:sp>
    <dsp:sp modelId="{C91E5C71-7483-4599-B247-03F4F5D3120B}">
      <dsp:nvSpPr>
        <dsp:cNvPr id="0" name=""/>
        <dsp:cNvSpPr/>
      </dsp:nvSpPr>
      <dsp:spPr>
        <a:xfrm>
          <a:off x="508592" y="1398339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D213E-2D5F-4C2C-A77C-F9C9551519A7}">
      <dsp:nvSpPr>
        <dsp:cNvPr id="0" name=""/>
        <dsp:cNvSpPr/>
      </dsp:nvSpPr>
      <dsp:spPr>
        <a:xfrm>
          <a:off x="974705" y="2610427"/>
          <a:ext cx="4048615" cy="74578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Q &amp; A</a:t>
          </a:r>
          <a:endParaRPr lang="zh-TW" altLang="en-US" sz="24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74705" y="2610427"/>
        <a:ext cx="4048615" cy="745780"/>
      </dsp:txXfrm>
    </dsp:sp>
    <dsp:sp modelId="{AFCBF917-F42F-4F9A-AEB1-C66968B5052A}">
      <dsp:nvSpPr>
        <dsp:cNvPr id="0" name=""/>
        <dsp:cNvSpPr/>
      </dsp:nvSpPr>
      <dsp:spPr>
        <a:xfrm>
          <a:off x="508592" y="2517204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1C5D5-E29D-4192-9DFE-8D0A72F243DC}">
      <dsp:nvSpPr>
        <dsp:cNvPr id="0" name=""/>
        <dsp:cNvSpPr/>
      </dsp:nvSpPr>
      <dsp:spPr>
        <a:xfrm>
          <a:off x="547131" y="3729292"/>
          <a:ext cx="4476188" cy="74578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96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7131" y="3729292"/>
        <a:ext cx="4476188" cy="745780"/>
      </dsp:txXfrm>
    </dsp:sp>
    <dsp:sp modelId="{680BE32B-7633-46CD-8AE3-A22CC26D726F}">
      <dsp:nvSpPr>
        <dsp:cNvPr id="0" name=""/>
        <dsp:cNvSpPr/>
      </dsp:nvSpPr>
      <dsp:spPr>
        <a:xfrm>
          <a:off x="81018" y="3636069"/>
          <a:ext cx="932226" cy="932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0812-4F54-4F7D-962B-32715DBB85C1}">
      <dsp:nvSpPr>
        <dsp:cNvPr id="0" name=""/>
        <dsp:cNvSpPr/>
      </dsp:nvSpPr>
      <dsp:spPr>
        <a:xfrm>
          <a:off x="0" y="345419"/>
          <a:ext cx="814228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32" tIns="374904" rIns="631932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345419"/>
        <a:ext cx="8142287" cy="453600"/>
      </dsp:txXfrm>
    </dsp:sp>
    <dsp:sp modelId="{31A920FA-9515-449D-B040-EE1655212A8E}">
      <dsp:nvSpPr>
        <dsp:cNvPr id="0" name=""/>
        <dsp:cNvSpPr/>
      </dsp:nvSpPr>
      <dsp:spPr>
        <a:xfrm>
          <a:off x="407114" y="79739"/>
          <a:ext cx="5699600" cy="5313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431" tIns="0" rIns="215431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成立於</a:t>
          </a: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2001</a:t>
          </a: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年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053" y="105678"/>
        <a:ext cx="5647722" cy="479482"/>
      </dsp:txXfrm>
    </dsp:sp>
    <dsp:sp modelId="{CE042779-ABBC-4FE9-9079-30476A8CDDCE}">
      <dsp:nvSpPr>
        <dsp:cNvPr id="0" name=""/>
        <dsp:cNvSpPr/>
      </dsp:nvSpPr>
      <dsp:spPr>
        <a:xfrm>
          <a:off x="0" y="1161899"/>
          <a:ext cx="8142287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32" tIns="374904" rIns="63193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前後台管理系統</a:t>
          </a:r>
          <a:endParaRPr lang="zh-TW" altLang="en-US" sz="1800" b="1" kern="1200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研發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客製</a:t>
          </a:r>
          <a:r>
            <a:rPr lang="en-US" alt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規劃</a:t>
          </a:r>
          <a:r>
            <a:rPr lang="en-US" alt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導入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  <a:endParaRPr lang="zh-TW" altLang="en-US" sz="1800" b="1" kern="1200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161899"/>
        <a:ext cx="8142287" cy="1304100"/>
      </dsp:txXfrm>
    </dsp:sp>
    <dsp:sp modelId="{6D16A62C-6117-47BC-B904-42BABE8C7B60}">
      <dsp:nvSpPr>
        <dsp:cNvPr id="0" name=""/>
        <dsp:cNvSpPr/>
      </dsp:nvSpPr>
      <dsp:spPr>
        <a:xfrm>
          <a:off x="407114" y="896219"/>
          <a:ext cx="5699600" cy="5313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431" tIns="0" rIns="2154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專業於餐飲業</a:t>
          </a: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烘焙業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053" y="922158"/>
        <a:ext cx="5647722" cy="479482"/>
      </dsp:txXfrm>
    </dsp:sp>
    <dsp:sp modelId="{CA8CA351-D4BD-4939-A6E7-8D2677AC7D29}">
      <dsp:nvSpPr>
        <dsp:cNvPr id="0" name=""/>
        <dsp:cNvSpPr/>
      </dsp:nvSpPr>
      <dsp:spPr>
        <a:xfrm>
          <a:off x="0" y="2828880"/>
          <a:ext cx="8142287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32" tIns="374904" rIns="631932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灣設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個服務據點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台北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桃園/新竹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台中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台南</a:t>
          </a:r>
          <a:r>
            <a:rPr 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高雄</a:t>
          </a:r>
        </a:p>
      </dsp:txBody>
      <dsp:txXfrm>
        <a:off x="0" y="2828880"/>
        <a:ext cx="8142287" cy="878850"/>
      </dsp:txXfrm>
    </dsp:sp>
    <dsp:sp modelId="{226CF59D-AA09-4A61-A695-D70E78CA8E1B}">
      <dsp:nvSpPr>
        <dsp:cNvPr id="0" name=""/>
        <dsp:cNvSpPr/>
      </dsp:nvSpPr>
      <dsp:spPr>
        <a:xfrm>
          <a:off x="407114" y="2563199"/>
          <a:ext cx="5699600" cy="5313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431" tIns="0" rIns="215431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服務區域</a:t>
          </a: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台灣</a:t>
          </a: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大陸</a:t>
          </a: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香港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053" y="2589138"/>
        <a:ext cx="5647722" cy="479482"/>
      </dsp:txXfrm>
    </dsp:sp>
    <dsp:sp modelId="{94E0C6AD-1124-4CDE-8C09-E6C6582DF7A3}">
      <dsp:nvSpPr>
        <dsp:cNvPr id="0" name=""/>
        <dsp:cNvSpPr/>
      </dsp:nvSpPr>
      <dsp:spPr>
        <a:xfrm>
          <a:off x="0" y="4070610"/>
          <a:ext cx="8142287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32" tIns="374904" rIns="631932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b="1" kern="1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適用餐飲業不同業態</a:t>
          </a:r>
          <a:endParaRPr lang="zh-TW" sz="1800" b="1" kern="1200" dirty="0">
            <a:solidFill>
              <a:schemeClr val="bg2">
                <a:lumMod val="50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4070610"/>
        <a:ext cx="8142287" cy="878850"/>
      </dsp:txXfrm>
    </dsp:sp>
    <dsp:sp modelId="{D494B344-0049-4F70-B941-34C242966E00}">
      <dsp:nvSpPr>
        <dsp:cNvPr id="0" name=""/>
        <dsp:cNvSpPr/>
      </dsp:nvSpPr>
      <dsp:spPr>
        <a:xfrm>
          <a:off x="407114" y="3804930"/>
          <a:ext cx="5699600" cy="5313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431" tIns="0" rIns="215431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系統安裝套數逾</a:t>
          </a: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6,000</a:t>
          </a:r>
          <a:r>
            <a:rPr 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套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以上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053" y="3830869"/>
        <a:ext cx="564772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0E172-76E1-426C-ABB2-BECED6A5A052}">
      <dsp:nvSpPr>
        <dsp:cNvPr id="0" name=""/>
        <dsp:cNvSpPr/>
      </dsp:nvSpPr>
      <dsp:spPr>
        <a:xfrm>
          <a:off x="2923946" y="0"/>
          <a:ext cx="5589587" cy="5589587"/>
        </a:xfrm>
        <a:prstGeom prst="star5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8A5407-FCB1-43F7-B535-06FC6EC383C5}">
      <dsp:nvSpPr>
        <dsp:cNvPr id="0" name=""/>
        <dsp:cNvSpPr/>
      </dsp:nvSpPr>
      <dsp:spPr>
        <a:xfrm>
          <a:off x="1509639" y="457758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替換過最多同業導入失敗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的客戶群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擁有近</a:t>
          </a: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六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百家更換系統的餐飲客戶    </a:t>
          </a:r>
        </a:p>
      </dsp:txBody>
      <dsp:txXfrm>
        <a:off x="1527082" y="475201"/>
        <a:ext cx="7533171" cy="322435"/>
      </dsp:txXfrm>
    </dsp:sp>
    <dsp:sp modelId="{492FBB71-44AF-4175-A47E-C3E48CF03FC3}">
      <dsp:nvSpPr>
        <dsp:cNvPr id="0" name=""/>
        <dsp:cNvSpPr/>
      </dsp:nvSpPr>
      <dsp:spPr>
        <a:xfrm>
          <a:off x="1509639" y="830312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穩定度</a:t>
          </a:r>
          <a:r>
            <a:rPr lang="en-US" sz="1800" b="0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服務效率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同業第一名</a:t>
          </a:r>
        </a:p>
      </dsp:txBody>
      <dsp:txXfrm>
        <a:off x="1527082" y="847755"/>
        <a:ext cx="7533171" cy="322435"/>
      </dsp:txXfrm>
    </dsp:sp>
    <dsp:sp modelId="{EA975E35-6191-40A9-9DB2-2D1A3CE5F2D6}">
      <dsp:nvSpPr>
        <dsp:cNvPr id="0" name=""/>
        <dsp:cNvSpPr/>
      </dsp:nvSpPr>
      <dsp:spPr>
        <a:xfrm>
          <a:off x="1509639" y="1202866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0800</a:t>
          </a: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客服專線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有</a:t>
          </a:r>
          <a:r>
            <a:rPr lang="en-US" alt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班的專業客服工程師</a:t>
          </a:r>
        </a:p>
      </dsp:txBody>
      <dsp:txXfrm>
        <a:off x="1527082" y="1220309"/>
        <a:ext cx="7533171" cy="322435"/>
      </dsp:txXfrm>
    </dsp:sp>
    <dsp:sp modelId="{6179BA27-AF04-44AE-9554-C17F63826E56}">
      <dsp:nvSpPr>
        <dsp:cNvPr id="0" name=""/>
        <dsp:cNvSpPr/>
      </dsp:nvSpPr>
      <dsp:spPr>
        <a:xfrm>
          <a:off x="1509639" y="1575420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365</a:t>
          </a: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天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每天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9:00am~11:00pm 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假日不休息</a:t>
          </a:r>
        </a:p>
      </dsp:txBody>
      <dsp:txXfrm>
        <a:off x="1527082" y="1592863"/>
        <a:ext cx="7533171" cy="322435"/>
      </dsp:txXfrm>
    </dsp:sp>
    <dsp:sp modelId="{D2185E2A-3555-4D9A-9A3B-39DF3ED9890A}">
      <dsp:nvSpPr>
        <dsp:cNvPr id="0" name=""/>
        <dsp:cNvSpPr/>
      </dsp:nvSpPr>
      <dsp:spPr>
        <a:xfrm>
          <a:off x="1509639" y="1947974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半客製化的功能及報表</a:t>
          </a:r>
        </a:p>
      </dsp:txBody>
      <dsp:txXfrm>
        <a:off x="1527082" y="1965417"/>
        <a:ext cx="7533171" cy="322435"/>
      </dsp:txXfrm>
    </dsp:sp>
    <dsp:sp modelId="{4DF0647A-55BE-4A66-A2AB-60D7F60D4AAA}">
      <dsp:nvSpPr>
        <dsp:cNvPr id="0" name=""/>
        <dsp:cNvSpPr/>
      </dsp:nvSpPr>
      <dsp:spPr>
        <a:xfrm>
          <a:off x="1509639" y="2320528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具高彈性的資料庫擷取及轉換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以利經營者決策分析</a:t>
          </a:r>
        </a:p>
      </dsp:txBody>
      <dsp:txXfrm>
        <a:off x="1527082" y="2337971"/>
        <a:ext cx="7533171" cy="322435"/>
      </dsp:txXfrm>
    </dsp:sp>
    <dsp:sp modelId="{B8419FC4-CFB0-4AF3-9BDB-70F54511C702}">
      <dsp:nvSpPr>
        <dsp:cNvPr id="0" name=""/>
        <dsp:cNvSpPr/>
      </dsp:nvSpPr>
      <dsp:spPr>
        <a:xfrm>
          <a:off x="1509639" y="2693083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可配合</a:t>
          </a:r>
          <a:r>
            <a:rPr lang="zh-TW" altLang="en-US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即時監控</a:t>
          </a:r>
          <a:r>
            <a:rPr lang="zh-TW" alt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從遠端及時查詢店況</a:t>
          </a:r>
        </a:p>
      </dsp:txBody>
      <dsp:txXfrm>
        <a:off x="1527082" y="2710526"/>
        <a:ext cx="7533171" cy="322435"/>
      </dsp:txXfrm>
    </dsp:sp>
    <dsp:sp modelId="{D21FFE0B-4623-4702-B75E-80E0F979082A}">
      <dsp:nvSpPr>
        <dsp:cNvPr id="0" name=""/>
        <dsp:cNvSpPr/>
      </dsp:nvSpPr>
      <dsp:spPr>
        <a:xfrm>
          <a:off x="1509639" y="3065637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廚房出單異常</a:t>
          </a:r>
          <a:r>
            <a:rPr lang="en-US" alt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&gt; 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即時通知櫃台人員</a:t>
          </a:r>
        </a:p>
      </dsp:txBody>
      <dsp:txXfrm>
        <a:off x="1527082" y="3083080"/>
        <a:ext cx="7533171" cy="322435"/>
      </dsp:txXfrm>
    </dsp:sp>
    <dsp:sp modelId="{A97E4181-F25B-4FAC-AF57-C6D6730841BF}">
      <dsp:nvSpPr>
        <dsp:cNvPr id="0" name=""/>
        <dsp:cNvSpPr/>
      </dsp:nvSpPr>
      <dsp:spPr>
        <a:xfrm>
          <a:off x="1509639" y="3438191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1" kern="1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備援機提供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不影響現場營運</a:t>
          </a:r>
        </a:p>
      </dsp:txBody>
      <dsp:txXfrm>
        <a:off x="1527082" y="3455634"/>
        <a:ext cx="7533171" cy="322435"/>
      </dsp:txXfrm>
    </dsp:sp>
    <dsp:sp modelId="{23471E55-FA4A-4E88-80AE-45580A1BC3EE}">
      <dsp:nvSpPr>
        <dsp:cNvPr id="0" name=""/>
        <dsp:cNvSpPr/>
      </dsp:nvSpPr>
      <dsp:spPr>
        <a:xfrm>
          <a:off x="1509639" y="3810745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來電服務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追蹤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記載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完成的客服記錄檔案</a:t>
          </a:r>
        </a:p>
      </dsp:txBody>
      <dsp:txXfrm>
        <a:off x="1527082" y="3828188"/>
        <a:ext cx="7533171" cy="322435"/>
      </dsp:txXfrm>
    </dsp:sp>
    <dsp:sp modelId="{961EFD34-3219-4357-86CA-9E09780F9BFF}">
      <dsp:nvSpPr>
        <dsp:cNvPr id="0" name=""/>
        <dsp:cNvSpPr/>
      </dsp:nvSpPr>
      <dsp:spPr>
        <a:xfrm>
          <a:off x="1509639" y="4183299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配合行銷活動調整功能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及參數設定</a:t>
          </a:r>
        </a:p>
      </dsp:txBody>
      <dsp:txXfrm>
        <a:off x="1527082" y="4200742"/>
        <a:ext cx="7533171" cy="322435"/>
      </dsp:txXfrm>
    </dsp:sp>
    <dsp:sp modelId="{7873B83E-2F9D-4948-A3BC-E5F209494E41}">
      <dsp:nvSpPr>
        <dsp:cNvPr id="0" name=""/>
        <dsp:cNvSpPr/>
      </dsp:nvSpPr>
      <dsp:spPr>
        <a:xfrm>
          <a:off x="1509639" y="4555853"/>
          <a:ext cx="7568057" cy="357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具有 “凡點過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必留下痕跡”的功能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全記錄功能</a:t>
          </a:r>
          <a:r>
            <a:rPr lang="en-US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),</a:t>
          </a:r>
          <a:r>
            <a:rPr lang="zh-TW" sz="18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稽核流程嚴謹</a:t>
          </a:r>
        </a:p>
      </dsp:txBody>
      <dsp:txXfrm>
        <a:off x="1527082" y="4573296"/>
        <a:ext cx="7533171" cy="322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6C399-BDC2-42D3-BC74-D33D73A0DD99}">
      <dsp:nvSpPr>
        <dsp:cNvPr id="0" name=""/>
        <dsp:cNvSpPr/>
      </dsp:nvSpPr>
      <dsp:spPr>
        <a:xfrm rot="5400000">
          <a:off x="4382618" y="-1394060"/>
          <a:ext cx="2288842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餐飲前台系統 </a:t>
          </a:r>
          <a:r>
            <a:rPr lang="en-US" altLang="zh-TW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(BK35)</a:t>
          </a:r>
          <a:endParaRPr lang="zh-TW" altLang="en-US" sz="2400" b="0" kern="120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無線點餐系統</a:t>
          </a:r>
          <a:r>
            <a:rPr lang="en-US" altLang="zh-TW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(MOX.AMO2)</a:t>
          </a:r>
          <a:endParaRPr lang="zh-TW" altLang="en-US" sz="2400" b="0" kern="120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1"/>
            </a:rPr>
            <a:t>控廚系統 </a:t>
          </a:r>
          <a:r>
            <a:rPr lang="en-US" altLang="zh-TW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1"/>
            </a:rPr>
            <a:t>(KDS)</a:t>
          </a:r>
          <a:endParaRPr lang="zh-TW" altLang="en-US" sz="2400" b="0" kern="120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自助點餐機系統</a:t>
          </a:r>
          <a:r>
            <a:rPr lang="en-US" altLang="zh-TW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(MPO.KPO)</a:t>
          </a:r>
          <a:endParaRPr lang="zh-TW" altLang="en-US" sz="2400" b="0" kern="120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2"/>
            </a:rPr>
            <a:t>訂席系統 </a:t>
          </a:r>
          <a:r>
            <a:rPr lang="en-US" altLang="zh-TW" sz="2400" b="0" kern="1200" dirty="0">
              <a:solidFill>
                <a:srgbClr val="00206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2"/>
            </a:rPr>
            <a:t>(BTR)</a:t>
          </a:r>
          <a:endParaRPr lang="zh-TW" altLang="en-US" sz="2400" b="0" kern="1200" dirty="0">
            <a:solidFill>
              <a:srgbClr val="00206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sp:txBody>
      <dsp:txXfrm rot="-5400000">
        <a:off x="2926079" y="174211"/>
        <a:ext cx="5090188" cy="2065378"/>
      </dsp:txXfrm>
    </dsp:sp>
    <dsp:sp modelId="{04D56256-C75A-4FC5-A96D-552F92730553}">
      <dsp:nvSpPr>
        <dsp:cNvPr id="0" name=""/>
        <dsp:cNvSpPr/>
      </dsp:nvSpPr>
      <dsp:spPr>
        <a:xfrm>
          <a:off x="0" y="60"/>
          <a:ext cx="2926080" cy="241367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前台系統</a:t>
          </a:r>
        </a:p>
      </dsp:txBody>
      <dsp:txXfrm>
        <a:off x="117826" y="117886"/>
        <a:ext cx="2690428" cy="2178026"/>
      </dsp:txXfrm>
    </dsp:sp>
    <dsp:sp modelId="{7CF9F1B9-8895-4F00-8189-95B32433F574}">
      <dsp:nvSpPr>
        <dsp:cNvPr id="0" name=""/>
        <dsp:cNvSpPr/>
      </dsp:nvSpPr>
      <dsp:spPr>
        <a:xfrm rot="5400000">
          <a:off x="4561568" y="1140301"/>
          <a:ext cx="1930942" cy="5201920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3"/>
            </a:rPr>
            <a:t>總部管理系統 </a:t>
          </a:r>
          <a:r>
            <a:rPr lang="en-US" altLang="zh-TW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3"/>
            </a:rPr>
            <a:t>(BHQ)</a:t>
          </a:r>
          <a:endParaRPr lang="zh-TW" altLang="en-US" sz="2400" b="0" kern="120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4"/>
            </a:rPr>
            <a:t>採購物料系統 </a:t>
          </a:r>
          <a:r>
            <a:rPr lang="en-US" altLang="zh-TW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4"/>
            </a:rPr>
            <a:t>(STK)</a:t>
          </a:r>
          <a:endParaRPr lang="zh-TW" altLang="en-US" sz="2400" b="0" kern="120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5"/>
            </a:rPr>
            <a:t>會計管理系統 </a:t>
          </a:r>
          <a:r>
            <a:rPr lang="en-US" altLang="zh-TW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hlinkClick xmlns:r="http://schemas.openxmlformats.org/officeDocument/2006/relationships" r:id="rId5"/>
            </a:rPr>
            <a:t>(ACC)</a:t>
          </a:r>
          <a:endParaRPr lang="zh-TW" altLang="en-US" sz="2400" b="0" kern="120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分店線上查詢系統 </a:t>
          </a:r>
          <a:r>
            <a:rPr lang="en-US" altLang="zh-TW" sz="2400" b="0" kern="1200" dirty="0">
              <a:solidFill>
                <a:srgbClr val="C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rPr>
            <a:t>(BKSQ)</a:t>
          </a:r>
          <a:endParaRPr lang="zh-TW" altLang="en-US" sz="2400" b="0" kern="1200" dirty="0">
            <a:solidFill>
              <a:srgbClr val="C00000"/>
            </a:solidFill>
            <a:latin typeface="Arial" panose="020B0604020202020204" pitchFamily="34" charset="0"/>
            <a:ea typeface="標楷體" panose="03000509000000000000" pitchFamily="65" charset="-120"/>
            <a:cs typeface="Arial" panose="020B0604020202020204" pitchFamily="34" charset="0"/>
          </a:endParaRPr>
        </a:p>
      </dsp:txBody>
      <dsp:txXfrm rot="-5400000">
        <a:off x="2926080" y="2870051"/>
        <a:ext cx="5107659" cy="1742420"/>
      </dsp:txXfrm>
    </dsp:sp>
    <dsp:sp modelId="{5B2DBA24-D55F-46E3-805F-E3ACE0BCFDE9}">
      <dsp:nvSpPr>
        <dsp:cNvPr id="0" name=""/>
        <dsp:cNvSpPr/>
      </dsp:nvSpPr>
      <dsp:spPr>
        <a:xfrm>
          <a:off x="0" y="2534422"/>
          <a:ext cx="2926080" cy="2413678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後台系統</a:t>
          </a:r>
        </a:p>
      </dsp:txBody>
      <dsp:txXfrm>
        <a:off x="117826" y="2652248"/>
        <a:ext cx="2690428" cy="21780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EA9BC-D404-4A6F-980E-8E679CAA6167}">
      <dsp:nvSpPr>
        <dsp:cNvPr id="0" name=""/>
        <dsp:cNvSpPr/>
      </dsp:nvSpPr>
      <dsp:spPr>
        <a:xfrm>
          <a:off x="3574" y="12041"/>
          <a:ext cx="2149342" cy="5472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日營收報表</a:t>
          </a:r>
        </a:p>
      </dsp:txBody>
      <dsp:txXfrm>
        <a:off x="3574" y="12041"/>
        <a:ext cx="2149342" cy="547200"/>
      </dsp:txXfrm>
    </dsp:sp>
    <dsp:sp modelId="{786F90A4-4150-4276-A0F1-6EA946E77D47}">
      <dsp:nvSpPr>
        <dsp:cNvPr id="0" name=""/>
        <dsp:cNvSpPr/>
      </dsp:nvSpPr>
      <dsp:spPr>
        <a:xfrm>
          <a:off x="3574" y="559242"/>
          <a:ext cx="2149342" cy="1668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當日報表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銷售累進表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日卡別統計表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桌號類別日報表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各班部門統計表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自訂報表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574" y="559242"/>
        <a:ext cx="2149342" cy="1668960"/>
      </dsp:txXfrm>
    </dsp:sp>
    <dsp:sp modelId="{8B8B4FF5-7E79-49A2-9FC4-F6AD12A72177}">
      <dsp:nvSpPr>
        <dsp:cNvPr id="0" name=""/>
        <dsp:cNvSpPr/>
      </dsp:nvSpPr>
      <dsp:spPr>
        <a:xfrm>
          <a:off x="2453825" y="12041"/>
          <a:ext cx="2149342" cy="5472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時段分析表</a:t>
          </a:r>
        </a:p>
      </dsp:txBody>
      <dsp:txXfrm>
        <a:off x="2453825" y="12041"/>
        <a:ext cx="2149342" cy="547200"/>
      </dsp:txXfrm>
    </dsp:sp>
    <dsp:sp modelId="{8A8497DC-6E7D-4646-A32A-DFF4433F63CE}">
      <dsp:nvSpPr>
        <dsp:cNvPr id="0" name=""/>
        <dsp:cNvSpPr/>
      </dsp:nvSpPr>
      <dsp:spPr>
        <a:xfrm>
          <a:off x="2453825" y="559242"/>
          <a:ext cx="2149342" cy="1668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週時段分析報表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點單時段分析表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外帶時段分析表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入座時段分析表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部門時段統計表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月時段統計表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453825" y="559242"/>
        <a:ext cx="2149342" cy="1668960"/>
      </dsp:txXfrm>
    </dsp:sp>
    <dsp:sp modelId="{DED2D27C-4113-4B20-A981-AE10E0762D7D}">
      <dsp:nvSpPr>
        <dsp:cNvPr id="0" name=""/>
        <dsp:cNvSpPr/>
      </dsp:nvSpPr>
      <dsp:spPr>
        <a:xfrm>
          <a:off x="4904075" y="12041"/>
          <a:ext cx="2149342" cy="5472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銷售排行表</a:t>
          </a:r>
        </a:p>
      </dsp:txBody>
      <dsp:txXfrm>
        <a:off x="4904075" y="12041"/>
        <a:ext cx="2149342" cy="547200"/>
      </dsp:txXfrm>
    </dsp:sp>
    <dsp:sp modelId="{816FD9D9-BBF0-44C5-8EF4-C591CC4C3E1B}">
      <dsp:nvSpPr>
        <dsp:cNvPr id="0" name=""/>
        <dsp:cNvSpPr/>
      </dsp:nvSpPr>
      <dsp:spPr>
        <a:xfrm>
          <a:off x="4904075" y="559242"/>
          <a:ext cx="2149342" cy="1668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銷售排行表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月排行比較分析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分類銷售排行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依部門帶碼排行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報廢排行表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部門銷售雙排行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04075" y="559242"/>
        <a:ext cx="2149342" cy="1668960"/>
      </dsp:txXfrm>
    </dsp:sp>
    <dsp:sp modelId="{05CDFF52-778B-4A2F-83DC-B77594EE656E}">
      <dsp:nvSpPr>
        <dsp:cNvPr id="0" name=""/>
        <dsp:cNvSpPr/>
      </dsp:nvSpPr>
      <dsp:spPr>
        <a:xfrm>
          <a:off x="7354326" y="12041"/>
          <a:ext cx="2149342" cy="5472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月營收統計表</a:t>
          </a:r>
        </a:p>
      </dsp:txBody>
      <dsp:txXfrm>
        <a:off x="7354326" y="12041"/>
        <a:ext cx="2149342" cy="547200"/>
      </dsp:txXfrm>
    </dsp:sp>
    <dsp:sp modelId="{07829757-74BA-4BFC-BD77-54CC11E0A591}">
      <dsp:nvSpPr>
        <dsp:cNvPr id="0" name=""/>
        <dsp:cNvSpPr/>
      </dsp:nvSpPr>
      <dsp:spPr>
        <a:xfrm>
          <a:off x="7354326" y="559242"/>
          <a:ext cx="2149342" cy="1668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POS</a:t>
          </a: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收銀月報表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營收業績月報表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部門營收月報表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折扣統計表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烘焙單品月報表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月卡別統計表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354326" y="559242"/>
        <a:ext cx="2149342" cy="16689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EA9BC-D404-4A6F-980E-8E679CAA6167}">
      <dsp:nvSpPr>
        <dsp:cNvPr id="0" name=""/>
        <dsp:cNvSpPr/>
      </dsp:nvSpPr>
      <dsp:spPr>
        <a:xfrm>
          <a:off x="3574" y="9180"/>
          <a:ext cx="2149342" cy="748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銷售分類統計</a:t>
          </a:r>
        </a:p>
      </dsp:txBody>
      <dsp:txXfrm>
        <a:off x="3574" y="9180"/>
        <a:ext cx="2149342" cy="748800"/>
      </dsp:txXfrm>
    </dsp:sp>
    <dsp:sp modelId="{786F90A4-4150-4276-A0F1-6EA946E77D47}">
      <dsp:nvSpPr>
        <dsp:cNvPr id="0" name=""/>
        <dsp:cNvSpPr/>
      </dsp:nvSpPr>
      <dsp:spPr>
        <a:xfrm>
          <a:off x="3574" y="757980"/>
          <a:ext cx="2149342" cy="16771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銷售分類統計表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桌別銷售統計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帳單折扣分析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招待退菜統計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單品統計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人員點單統計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574" y="757980"/>
        <a:ext cx="2149342" cy="1677195"/>
      </dsp:txXfrm>
    </dsp:sp>
    <dsp:sp modelId="{8B8B4FF5-7E79-49A2-9FC4-F6AD12A72177}">
      <dsp:nvSpPr>
        <dsp:cNvPr id="0" name=""/>
        <dsp:cNvSpPr/>
      </dsp:nvSpPr>
      <dsp:spPr>
        <a:xfrm>
          <a:off x="2453825" y="9180"/>
          <a:ext cx="2149342" cy="748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烘焙訂單報表</a:t>
          </a:r>
        </a:p>
      </dsp:txBody>
      <dsp:txXfrm>
        <a:off x="2453825" y="9180"/>
        <a:ext cx="2149342" cy="748800"/>
      </dsp:txXfrm>
    </dsp:sp>
    <dsp:sp modelId="{8A8497DC-6E7D-4646-A32A-DFF4433F63CE}">
      <dsp:nvSpPr>
        <dsp:cNvPr id="0" name=""/>
        <dsp:cNvSpPr/>
      </dsp:nvSpPr>
      <dsp:spPr>
        <a:xfrm>
          <a:off x="2453825" y="757980"/>
          <a:ext cx="2149342" cy="16771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客戶訂單統計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訂單彙總表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訂單銷售排行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訂單部門彙總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黑貓宅配日報表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生產日報表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453825" y="757980"/>
        <a:ext cx="2149342" cy="1677195"/>
      </dsp:txXfrm>
    </dsp:sp>
    <dsp:sp modelId="{DED2D27C-4113-4B20-A981-AE10E0762D7D}">
      <dsp:nvSpPr>
        <dsp:cNvPr id="0" name=""/>
        <dsp:cNvSpPr/>
      </dsp:nvSpPr>
      <dsp:spPr>
        <a:xfrm>
          <a:off x="4904075" y="9180"/>
          <a:ext cx="2149342" cy="748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發票明細表</a:t>
          </a:r>
        </a:p>
      </dsp:txBody>
      <dsp:txXfrm>
        <a:off x="4904075" y="9180"/>
        <a:ext cx="2149342" cy="748800"/>
      </dsp:txXfrm>
    </dsp:sp>
    <dsp:sp modelId="{816FD9D9-BBF0-44C5-8EF4-C591CC4C3E1B}">
      <dsp:nvSpPr>
        <dsp:cNvPr id="0" name=""/>
        <dsp:cNvSpPr/>
      </dsp:nvSpPr>
      <dsp:spPr>
        <a:xfrm>
          <a:off x="4904075" y="757980"/>
          <a:ext cx="2149342" cy="16771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發票明細表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申報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發票作廢明細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月稅額檢查表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單日發票明細表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三聯式發票統計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月發票銷項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04075" y="757980"/>
        <a:ext cx="2149342" cy="1677195"/>
      </dsp:txXfrm>
    </dsp:sp>
    <dsp:sp modelId="{05CDFF52-778B-4A2F-83DC-B77594EE656E}">
      <dsp:nvSpPr>
        <dsp:cNvPr id="0" name=""/>
        <dsp:cNvSpPr/>
      </dsp:nvSpPr>
      <dsp:spPr>
        <a:xfrm>
          <a:off x="7354326" y="9180"/>
          <a:ext cx="2149342" cy="74880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進銷存報表</a:t>
          </a:r>
        </a:p>
      </dsp:txBody>
      <dsp:txXfrm>
        <a:off x="7354326" y="9180"/>
        <a:ext cx="2149342" cy="748800"/>
      </dsp:txXfrm>
    </dsp:sp>
    <dsp:sp modelId="{07829757-74BA-4BFC-BD77-54CC11E0A591}">
      <dsp:nvSpPr>
        <dsp:cNvPr id="0" name=""/>
        <dsp:cNvSpPr/>
      </dsp:nvSpPr>
      <dsp:spPr>
        <a:xfrm>
          <a:off x="7354326" y="757980"/>
          <a:ext cx="2149342" cy="16771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期間進銷存彙總表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期間進貨彙總表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訂貨入庫差異表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生產日報表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烘焙進銷存報表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下架統計表</a:t>
          </a:r>
          <a:r>
            <a:rPr lang="en-US" altLang="zh-TW" sz="1400" kern="12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…</a:t>
          </a:r>
          <a:endParaRPr lang="zh-TW" altLang="en-US" sz="1400" kern="1200" dirty="0">
            <a:solidFill>
              <a:srgbClr val="00206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354326" y="757980"/>
        <a:ext cx="2149342" cy="16771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rtl="0"/>
              <a:t>2019年11月6日 Wednesday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a9d8531e_0_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178" name="Google Shape;178;g45a9d85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67596"/>
            <a:ext cx="4733177" cy="38379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a9d8531e_0_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184" name="Google Shape;184;g45a9d853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a9d8531e_0_2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202" name="Google Shape;202;g45a9d8531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67596"/>
            <a:ext cx="4733177" cy="38379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a9d8531e_0_2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208" name="Google Shape;208;g45a9d8531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67596"/>
            <a:ext cx="4733177" cy="38379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a9d8531e_0_5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240" name="Google Shape;240;g45a9d8531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a9d8531e_0_7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/>
          </a:p>
        </p:txBody>
      </p:sp>
      <p:sp>
        <p:nvSpPr>
          <p:cNvPr id="260" name="Google Shape;260;g45a9d8531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3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843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38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59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03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9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sz="13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pPr rtl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/>
              <a:t>按一下以編輯母片文樣式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"/>
          <p:cNvSpPr/>
          <p:nvPr/>
        </p:nvSpPr>
        <p:spPr>
          <a:xfrm>
            <a:off x="2821477" y="1124744"/>
            <a:ext cx="6528800" cy="46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/>
          <p:nvPr/>
        </p:nvSpPr>
        <p:spPr>
          <a:xfrm>
            <a:off x="2821477" y="0"/>
            <a:ext cx="6528800" cy="2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"/>
          <p:cNvSpPr/>
          <p:nvPr/>
        </p:nvSpPr>
        <p:spPr>
          <a:xfrm>
            <a:off x="2821477" y="6597352"/>
            <a:ext cx="6528800" cy="2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821477" y="4066024"/>
            <a:ext cx="6528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ctr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2821477" y="4834109"/>
            <a:ext cx="6528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5" descr="E:\002-KIMS BUSINESS\007-02-Fullslidesppt-Contents\20161228\02-edu\bulb-ite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541313" y="1541767"/>
            <a:ext cx="1089051" cy="2417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625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48680"/>
            <a:ext cx="8592400" cy="57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>
            <a:spLocks noGrp="1"/>
          </p:cNvSpPr>
          <p:nvPr>
            <p:ph type="pic" idx="2"/>
          </p:nvPr>
        </p:nvSpPr>
        <p:spPr>
          <a:xfrm>
            <a:off x="180829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>
            <a:spLocks noGrp="1"/>
          </p:cNvSpPr>
          <p:nvPr>
            <p:ph type="pic" idx="3"/>
          </p:nvPr>
        </p:nvSpPr>
        <p:spPr>
          <a:xfrm>
            <a:off x="2965139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>
            <a:spLocks noGrp="1"/>
          </p:cNvSpPr>
          <p:nvPr>
            <p:ph type="pic" idx="4"/>
          </p:nvPr>
        </p:nvSpPr>
        <p:spPr>
          <a:xfrm>
            <a:off x="5749448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219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33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527381" y="4389107"/>
            <a:ext cx="11664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l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2"/>
          </p:nvPr>
        </p:nvSpPr>
        <p:spPr>
          <a:xfrm>
            <a:off x="527381" y="5157192"/>
            <a:ext cx="1166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>
            <a:spLocks noGrp="1"/>
          </p:cNvSpPr>
          <p:nvPr>
            <p:ph type="pic" idx="3"/>
          </p:nvPr>
        </p:nvSpPr>
        <p:spPr>
          <a:xfrm>
            <a:off x="623392" y="452669"/>
            <a:ext cx="4416000" cy="37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>
            <a:spLocks noGrp="1"/>
          </p:cNvSpPr>
          <p:nvPr>
            <p:ph type="pic" idx="4"/>
          </p:nvPr>
        </p:nvSpPr>
        <p:spPr>
          <a:xfrm>
            <a:off x="5327915" y="452669"/>
            <a:ext cx="62408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>
            <a:spLocks noGrp="1"/>
          </p:cNvSpPr>
          <p:nvPr>
            <p:ph type="pic" idx="5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6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7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84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/>
              <a:t>按一下以編輯母片文樣式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2019年11月6日 Wednesday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://www.fitsoft.com.tw/index.asp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hyperlink" Target="http://www.fitsoft.com.tw/pro_detail.asp?NewsId=10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re-customer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microsoft.com/office/2007/relationships/diagramDrawing" Target="../diagrams/drawing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30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29.png"/><Relationship Id="rId9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hyperlink" Target="http://www.fitsoft.com.tw/pro_detail.asp?NewsId=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://www.fitsoft.com.tw/pro_detail.asp?NewsId=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pro_detail.asp?NewsId=9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customer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jpeg"/><Relationship Id="rId18" Type="http://schemas.openxmlformats.org/officeDocument/2006/relationships/image" Target="../media/image56.jpeg"/><Relationship Id="rId26" Type="http://schemas.openxmlformats.org/officeDocument/2006/relationships/image" Target="../media/image64.jpe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46.jpe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jpeg"/><Relationship Id="rId2" Type="http://schemas.openxmlformats.org/officeDocument/2006/relationships/image" Target="../media/image42.png"/><Relationship Id="rId16" Type="http://schemas.openxmlformats.org/officeDocument/2006/relationships/image" Target="../media/image54.jpeg"/><Relationship Id="rId20" Type="http://schemas.openxmlformats.org/officeDocument/2006/relationships/image" Target="../media/image58.png"/><Relationship Id="rId29" Type="http://schemas.openxmlformats.org/officeDocument/2006/relationships/image" Target="../media/image67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fitsoft.com.tw/customer.asp" TargetMode="External"/><Relationship Id="rId11" Type="http://schemas.openxmlformats.org/officeDocument/2006/relationships/image" Target="../media/image5.jpeg"/><Relationship Id="rId24" Type="http://schemas.openxmlformats.org/officeDocument/2006/relationships/image" Target="../media/image62.png"/><Relationship Id="rId5" Type="http://schemas.openxmlformats.org/officeDocument/2006/relationships/image" Target="../media/image45.jpeg"/><Relationship Id="rId15" Type="http://schemas.openxmlformats.org/officeDocument/2006/relationships/image" Target="../media/image53.png"/><Relationship Id="rId23" Type="http://schemas.openxmlformats.org/officeDocument/2006/relationships/image" Target="../media/image61.jpeg"/><Relationship Id="rId28" Type="http://schemas.openxmlformats.org/officeDocument/2006/relationships/image" Target="../media/image66.jpeg"/><Relationship Id="rId10" Type="http://schemas.openxmlformats.org/officeDocument/2006/relationships/image" Target="../media/image49.jpeg"/><Relationship Id="rId19" Type="http://schemas.openxmlformats.org/officeDocument/2006/relationships/image" Target="../media/image57.jpeg"/><Relationship Id="rId31" Type="http://schemas.openxmlformats.org/officeDocument/2006/relationships/image" Target="../media/image69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Relationship Id="rId14" Type="http://schemas.openxmlformats.org/officeDocument/2006/relationships/image" Target="../media/image52.jpeg"/><Relationship Id="rId22" Type="http://schemas.openxmlformats.org/officeDocument/2006/relationships/image" Target="../media/image60.png"/><Relationship Id="rId27" Type="http://schemas.openxmlformats.org/officeDocument/2006/relationships/image" Target="../media/image65.jpeg"/><Relationship Id="rId30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4.jp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2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5.jpe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pn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fitsoft.com.tw/contact.as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cid:image004.png@01D57923.6093E8A0" TargetMode="Externa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fitsoft.com.tw/contact.asp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pro_detail.asp?NewsId=9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contact.as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tsoft.com.tw/pro_detail.asp?NewsId=1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hyperlink" Target="http://www.fitsoft.com.tw/pro_detail.asp?NewsId=100" TargetMode="External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hyperlink" Target="http://www.fitsoft.com.tw/pro_detail.asp?NewsId=96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54309" y="1794185"/>
            <a:ext cx="5291830" cy="1885616"/>
          </a:xfrm>
        </p:spPr>
        <p:txBody>
          <a:bodyPr rtlCol="0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貮樓餐飲集團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餐飲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POS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解決方案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pic>
        <p:nvPicPr>
          <p:cNvPr id="19" name="圖片 18" descr="畫面剪輯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94" y="1844556"/>
            <a:ext cx="1206681" cy="1194908"/>
          </a:xfrm>
          <a:prstGeom prst="rect">
            <a:avLst/>
          </a:prstGeom>
        </p:spPr>
      </p:pic>
      <p:pic>
        <p:nvPicPr>
          <p:cNvPr id="1026" name="Picture 2" descr="H:\PUB\Polly\FitSoft_logoB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7" y="610272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總部與各門市連線架構</a:t>
            </a:r>
          </a:p>
        </p:txBody>
      </p:sp>
      <p:pic>
        <p:nvPicPr>
          <p:cNvPr id="3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6635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>
            <a:hlinkClick r:id="rId2"/>
          </p:cNvPr>
          <p:cNvSpPr/>
          <p:nvPr/>
        </p:nvSpPr>
        <p:spPr>
          <a:xfrm>
            <a:off x="583523" y="2029513"/>
            <a:ext cx="6480175" cy="41036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88310" y="2356538"/>
            <a:ext cx="2227263" cy="1427162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dirty="0"/>
          </a:p>
        </p:txBody>
      </p:sp>
      <p:sp>
        <p:nvSpPr>
          <p:cNvPr id="7" name="文字方塊 47"/>
          <p:cNvSpPr txBox="1">
            <a:spLocks noChangeArrowheads="1"/>
          </p:cNvSpPr>
          <p:nvPr/>
        </p:nvSpPr>
        <p:spPr bwMode="auto">
          <a:xfrm>
            <a:off x="1480460" y="2215250"/>
            <a:ext cx="89535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1" dirty="0">
                <a:solidFill>
                  <a:srgbClr val="0000CC"/>
                </a:solidFill>
                <a:latin typeface="Calibri" panose="020F0502020204030204" pitchFamily="34" charset="0"/>
              </a:rPr>
              <a:t>櫃檯結帳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401085" y="2834375"/>
            <a:ext cx="774700" cy="2873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1010560" y="3189975"/>
            <a:ext cx="1012825" cy="296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RP4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3" y="3266175"/>
            <a:ext cx="6429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TM8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8" y="2578788"/>
            <a:ext cx="508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/>
          <p:cNvCxnSpPr/>
          <p:nvPr/>
        </p:nvCxnSpPr>
        <p:spPr>
          <a:xfrm>
            <a:off x="2013860" y="3043925"/>
            <a:ext cx="1187450" cy="5381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98" y="2648638"/>
            <a:ext cx="625475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388760" y="2356538"/>
            <a:ext cx="1552575" cy="118903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dirty="0"/>
          </a:p>
        </p:txBody>
      </p:sp>
      <p:sp>
        <p:nvSpPr>
          <p:cNvPr id="15" name="文字方塊 55"/>
          <p:cNvSpPr txBox="1">
            <a:spLocks noChangeArrowheads="1"/>
          </p:cNvSpPr>
          <p:nvPr/>
        </p:nvSpPr>
        <p:spPr bwMode="auto">
          <a:xfrm>
            <a:off x="4753885" y="2185088"/>
            <a:ext cx="89535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lang="zh-TW" altLang="en-US" sz="1400" b="1" dirty="0">
                <a:solidFill>
                  <a:srgbClr val="0000CC"/>
                </a:solidFill>
                <a:latin typeface="Calibri" panose="020F0502020204030204" pitchFamily="34" charset="0"/>
              </a:rPr>
              <a:t>後台管理</a:t>
            </a: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3731535" y="3043925"/>
            <a:ext cx="1281113" cy="806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PKG6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48" y="3710675"/>
            <a:ext cx="269875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035" y="2559738"/>
            <a:ext cx="625475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群組 83"/>
          <p:cNvGrpSpPr>
            <a:grpSpLocks/>
          </p:cNvGrpSpPr>
          <p:nvPr/>
        </p:nvGrpSpPr>
        <p:grpSpPr bwMode="auto">
          <a:xfrm>
            <a:off x="907373" y="4504425"/>
            <a:ext cx="1417637" cy="1401763"/>
            <a:chOff x="890591" y="4414642"/>
            <a:chExt cx="1417658" cy="1402052"/>
          </a:xfrm>
        </p:grpSpPr>
        <p:sp>
          <p:nvSpPr>
            <p:cNvPr id="20" name="矩形 19"/>
            <p:cNvSpPr/>
            <p:nvPr/>
          </p:nvSpPr>
          <p:spPr>
            <a:xfrm>
              <a:off x="890591" y="4508324"/>
              <a:ext cx="1417658" cy="1308370"/>
            </a:xfrm>
            <a:prstGeom prst="rect">
              <a:avLst/>
            </a:prstGeom>
            <a:ln w="285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 dirty="0"/>
            </a:p>
          </p:txBody>
        </p:sp>
        <p:sp>
          <p:nvSpPr>
            <p:cNvPr id="21" name="文字方塊 45"/>
            <p:cNvSpPr txBox="1">
              <a:spLocks noChangeArrowheads="1"/>
            </p:cNvSpPr>
            <p:nvPr/>
          </p:nvSpPr>
          <p:spPr bwMode="auto">
            <a:xfrm>
              <a:off x="1293914" y="4414642"/>
              <a:ext cx="557845" cy="30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1400" b="1" dirty="0">
                  <a:solidFill>
                    <a:srgbClr val="0000CC"/>
                  </a:solidFill>
                  <a:latin typeface="Calibri" panose="020F0502020204030204" pitchFamily="34" charset="0"/>
                </a:rPr>
                <a:t>廚房</a:t>
              </a:r>
            </a:p>
          </p:txBody>
        </p:sp>
        <p:pic>
          <p:nvPicPr>
            <p:cNvPr id="22" name="Picture 5" descr="U22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129" y="4751433"/>
              <a:ext cx="750094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字方塊 67"/>
            <p:cNvSpPr txBox="1">
              <a:spLocks noChangeArrowheads="1"/>
            </p:cNvSpPr>
            <p:nvPr/>
          </p:nvSpPr>
          <p:spPr bwMode="auto">
            <a:xfrm>
              <a:off x="1297268" y="5354891"/>
              <a:ext cx="605935" cy="228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200">
                  <a:latin typeface="Calibri" panose="020F0502020204030204" pitchFamily="34" charset="0"/>
                </a:rPr>
                <a:t>印表機</a:t>
              </a:r>
              <a:endParaRPr lang="en-US" altLang="zh-TW" sz="1200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群組 88"/>
          <p:cNvGrpSpPr>
            <a:grpSpLocks/>
          </p:cNvGrpSpPr>
          <p:nvPr/>
        </p:nvGrpSpPr>
        <p:grpSpPr bwMode="auto">
          <a:xfrm>
            <a:off x="2652035" y="4504425"/>
            <a:ext cx="1417638" cy="1401763"/>
            <a:chOff x="3050831" y="4835820"/>
            <a:chExt cx="1417658" cy="1401492"/>
          </a:xfrm>
        </p:grpSpPr>
        <p:sp>
          <p:nvSpPr>
            <p:cNvPr id="25" name="矩形 24"/>
            <p:cNvSpPr/>
            <p:nvPr/>
          </p:nvSpPr>
          <p:spPr>
            <a:xfrm>
              <a:off x="3050831" y="4929465"/>
              <a:ext cx="1417658" cy="1307847"/>
            </a:xfrm>
            <a:prstGeom prst="rect">
              <a:avLst/>
            </a:prstGeom>
            <a:ln w="285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 dirty="0"/>
            </a:p>
          </p:txBody>
        </p:sp>
        <p:sp>
          <p:nvSpPr>
            <p:cNvPr id="26" name="文字方塊 61"/>
            <p:cNvSpPr txBox="1">
              <a:spLocks noChangeArrowheads="1"/>
            </p:cNvSpPr>
            <p:nvPr/>
          </p:nvSpPr>
          <p:spPr bwMode="auto">
            <a:xfrm>
              <a:off x="3480648" y="4835820"/>
              <a:ext cx="557845" cy="307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1400" b="1" dirty="0">
                  <a:solidFill>
                    <a:srgbClr val="0000CC"/>
                  </a:solidFill>
                  <a:latin typeface="Calibri" panose="020F0502020204030204" pitchFamily="34" charset="0"/>
                </a:rPr>
                <a:t>吧台</a:t>
              </a:r>
            </a:p>
          </p:txBody>
        </p:sp>
        <p:pic>
          <p:nvPicPr>
            <p:cNvPr id="27" name="Picture 5" descr="U22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369" y="5167479"/>
              <a:ext cx="750094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68"/>
            <p:cNvSpPr txBox="1">
              <a:spLocks noChangeArrowheads="1"/>
            </p:cNvSpPr>
            <p:nvPr/>
          </p:nvSpPr>
          <p:spPr bwMode="auto">
            <a:xfrm>
              <a:off x="3457508" y="5761831"/>
              <a:ext cx="605935" cy="228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200">
                  <a:latin typeface="Calibri" panose="020F0502020204030204" pitchFamily="34" charset="0"/>
                </a:rPr>
                <a:t>印表機</a:t>
              </a:r>
              <a:endParaRPr lang="en-US" altLang="zh-TW" sz="1200"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群組 93"/>
          <p:cNvGrpSpPr>
            <a:grpSpLocks/>
          </p:cNvGrpSpPr>
          <p:nvPr/>
        </p:nvGrpSpPr>
        <p:grpSpPr bwMode="auto">
          <a:xfrm>
            <a:off x="4526873" y="4463150"/>
            <a:ext cx="2227262" cy="1446213"/>
            <a:chOff x="5143564" y="4614007"/>
            <a:chExt cx="2227748" cy="1445000"/>
          </a:xfrm>
        </p:grpSpPr>
        <p:sp>
          <p:nvSpPr>
            <p:cNvPr id="30" name="矩形 29"/>
            <p:cNvSpPr/>
            <p:nvPr/>
          </p:nvSpPr>
          <p:spPr>
            <a:xfrm>
              <a:off x="5143564" y="4752004"/>
              <a:ext cx="2227748" cy="1307003"/>
            </a:xfrm>
            <a:prstGeom prst="rect">
              <a:avLst/>
            </a:prstGeom>
            <a:ln w="285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 dirty="0"/>
            </a:p>
          </p:txBody>
        </p:sp>
        <p:sp>
          <p:nvSpPr>
            <p:cNvPr id="31" name="文字方塊 64"/>
            <p:cNvSpPr txBox="1">
              <a:spLocks noChangeArrowheads="1"/>
            </p:cNvSpPr>
            <p:nvPr/>
          </p:nvSpPr>
          <p:spPr bwMode="auto">
            <a:xfrm>
              <a:off x="5872166" y="4614007"/>
              <a:ext cx="895383" cy="30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r" eaLnBrk="1" hangingPunct="1"/>
              <a:r>
                <a:rPr lang="zh-TW" altLang="en-US" sz="1400" b="1" dirty="0">
                  <a:solidFill>
                    <a:srgbClr val="0000CC"/>
                  </a:solidFill>
                  <a:latin typeface="Calibri" panose="020F0502020204030204" pitchFamily="34" charset="0"/>
                </a:rPr>
                <a:t>現場服務</a:t>
              </a:r>
            </a:p>
          </p:txBody>
        </p:sp>
        <p:pic>
          <p:nvPicPr>
            <p:cNvPr id="32" name="Picture 7" descr="PIC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609" y="4989173"/>
              <a:ext cx="440531" cy="60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9" descr="PIC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714" y="4989173"/>
              <a:ext cx="440531" cy="605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文字方塊 69"/>
            <p:cNvSpPr txBox="1">
              <a:spLocks noChangeArrowheads="1"/>
            </p:cNvSpPr>
            <p:nvPr/>
          </p:nvSpPr>
          <p:spPr bwMode="auto">
            <a:xfrm>
              <a:off x="5552374" y="5652067"/>
              <a:ext cx="466655" cy="228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200">
                  <a:latin typeface="Calibri" panose="020F0502020204030204" pitchFamily="34" charset="0"/>
                </a:rPr>
                <a:t>PDA</a:t>
              </a:r>
            </a:p>
          </p:txBody>
        </p:sp>
        <p:sp>
          <p:nvSpPr>
            <p:cNvPr id="35" name="文字方塊 70"/>
            <p:cNvSpPr txBox="1">
              <a:spLocks noChangeArrowheads="1"/>
            </p:cNvSpPr>
            <p:nvPr/>
          </p:nvSpPr>
          <p:spPr bwMode="auto">
            <a:xfrm>
              <a:off x="6503361" y="5642960"/>
              <a:ext cx="475432" cy="228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200">
                  <a:latin typeface="Calibri" panose="020F0502020204030204" pitchFamily="34" charset="0"/>
                </a:rPr>
                <a:t>iPod</a:t>
              </a:r>
            </a:p>
          </p:txBody>
        </p:sp>
      </p:grpSp>
      <p:cxnSp>
        <p:nvCxnSpPr>
          <p:cNvPr id="36" name="直線接點 35"/>
          <p:cNvCxnSpPr/>
          <p:nvPr/>
        </p:nvCxnSpPr>
        <p:spPr>
          <a:xfrm flipV="1">
            <a:off x="1788435" y="3710675"/>
            <a:ext cx="1860550" cy="7778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3463248" y="3710675"/>
            <a:ext cx="185737" cy="8778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rot="16200000" flipV="1">
            <a:off x="3797416" y="3562244"/>
            <a:ext cx="890588" cy="1187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rot="16200000" flipV="1">
            <a:off x="4269698" y="3089962"/>
            <a:ext cx="890588" cy="21320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PKG6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10" y="3591613"/>
            <a:ext cx="10890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矩形 40"/>
          <p:cNvSpPr/>
          <p:nvPr/>
        </p:nvSpPr>
        <p:spPr>
          <a:xfrm>
            <a:off x="7339923" y="2453375"/>
            <a:ext cx="1349375" cy="1130300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432492" y="1823580"/>
            <a:ext cx="10421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zh-TW" alt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itchFamily="34" charset="-120"/>
                <a:ea typeface="微軟正黑體" pitchFamily="34" charset="-120"/>
              </a:rPr>
              <a:t>總部</a:t>
            </a:r>
          </a:p>
        </p:txBody>
      </p:sp>
      <p:sp>
        <p:nvSpPr>
          <p:cNvPr id="43" name="流程圖: 磁碟 42"/>
          <p:cNvSpPr/>
          <p:nvPr/>
        </p:nvSpPr>
        <p:spPr>
          <a:xfrm>
            <a:off x="7779394" y="2779982"/>
            <a:ext cx="472553" cy="534917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5563510" y="3026463"/>
            <a:ext cx="2114550" cy="6350"/>
          </a:xfrm>
          <a:prstGeom prst="straightConnector1">
            <a:avLst/>
          </a:prstGeom>
          <a:ln w="76200">
            <a:prstDash val="sysDot"/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" name="文字方塊 80"/>
          <p:cNvSpPr txBox="1">
            <a:spLocks noChangeArrowheads="1"/>
          </p:cNvSpPr>
          <p:nvPr/>
        </p:nvSpPr>
        <p:spPr bwMode="auto">
          <a:xfrm>
            <a:off x="6142948" y="3174100"/>
            <a:ext cx="8778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1200">
                <a:solidFill>
                  <a:srgbClr val="C00000"/>
                </a:solidFill>
                <a:latin typeface="Calibri" panose="020F0502020204030204" pitchFamily="34" charset="0"/>
              </a:rPr>
              <a:t>資料同步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3126102" y="1979371"/>
            <a:ext cx="115212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TW" alt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門市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7592335" y="3810337"/>
            <a:ext cx="3876675" cy="40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t>當日交易資料日結後自動回傳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7592335" y="4578572"/>
            <a:ext cx="3876675" cy="40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t>總部變價可線上更新</a:t>
            </a:r>
            <a:r>
              <a:rPr lang="en-US" altLang="zh-TW" sz="2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t>/</a:t>
            </a:r>
            <a:r>
              <a:rPr lang="zh-TW" altLang="en-US" sz="2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t>或自動下載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7582675" y="5352591"/>
            <a:ext cx="3879850" cy="40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rPr>
              <a:t>即時連線查詢</a:t>
            </a:r>
          </a:p>
        </p:txBody>
      </p:sp>
    </p:spTree>
    <p:extLst>
      <p:ext uri="{BB962C8B-B14F-4D97-AF65-F5344CB8AC3E}">
        <p14:creationId xmlns:p14="http://schemas.microsoft.com/office/powerpoint/2010/main" val="19436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總部控管各店銷售品項</a:t>
            </a:r>
          </a:p>
        </p:txBody>
      </p:sp>
      <p:pic>
        <p:nvPicPr>
          <p:cNvPr id="4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09179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5601"/>
            <a:ext cx="9710057" cy="509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355115" y="4172859"/>
            <a:ext cx="354148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同一品項可設定門市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不同售價及是否銷售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3526972" y="3265716"/>
            <a:ext cx="3657599" cy="13226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57548" y="1844556"/>
            <a:ext cx="5291830" cy="1885616"/>
          </a:xfrm>
        </p:spPr>
        <p:txBody>
          <a:bodyPr rtlCol="0">
            <a:normAutofit/>
          </a:bodyPr>
          <a:lstStyle/>
          <a:p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智慧餐飲建置及規劃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平版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.MPO.KPO,KDS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pic>
        <p:nvPicPr>
          <p:cNvPr id="5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Apple IPAD MOX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平板無線點餐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en-US" altLang="zh-TW" sz="40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sp>
        <p:nvSpPr>
          <p:cNvPr id="3" name="文字方塊 14"/>
          <p:cNvSpPr txBox="1">
            <a:spLocks noChangeArrowheads="1"/>
          </p:cNvSpPr>
          <p:nvPr/>
        </p:nvSpPr>
        <p:spPr bwMode="auto">
          <a:xfrm>
            <a:off x="859469" y="1577120"/>
            <a:ext cx="2946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桌況畫面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 algn="ctr" eaLnBrk="1" hangingPunct="1"/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可選擇樓層及座位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文字方塊 15"/>
          <p:cNvSpPr txBox="1">
            <a:spLocks noChangeArrowheads="1"/>
          </p:cNvSpPr>
          <p:nvPr/>
        </p:nvSpPr>
        <p:spPr bwMode="auto">
          <a:xfrm>
            <a:off x="4307795" y="1698611"/>
            <a:ext cx="2915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2.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顯示入座現況</a:t>
            </a:r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時間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文字方塊 16"/>
          <p:cNvSpPr txBox="1">
            <a:spLocks noChangeArrowheads="1"/>
          </p:cNvSpPr>
          <p:nvPr/>
        </p:nvSpPr>
        <p:spPr bwMode="auto">
          <a:xfrm>
            <a:off x="4307795" y="4047666"/>
            <a:ext cx="29733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5.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確認畫面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 algn="ctr" eaLnBrk="1" hangingPunct="1"/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可控制菜色口味及數量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文字方塊 17"/>
          <p:cNvSpPr txBox="1">
            <a:spLocks noChangeArrowheads="1"/>
          </p:cNvSpPr>
          <p:nvPr/>
        </p:nvSpPr>
        <p:spPr bwMode="auto">
          <a:xfrm>
            <a:off x="7956780" y="1693537"/>
            <a:ext cx="29653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3.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選擇客人性別</a:t>
            </a:r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參數設定</a:t>
            </a:r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</p:txBody>
      </p:sp>
      <p:pic>
        <p:nvPicPr>
          <p:cNvPr id="7" name="圖片 13" descr="\\192.168.1.3\Volume_1\Polly\MOX PIC\Simulator Screen Shot - iPad Air - 2019-01-09 at 13.38.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9" y="2317285"/>
            <a:ext cx="29464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14" descr="\\192.168.1.3\Volume_1\Polly\MOX PIC\Simulator Screen Shot - iPad Air - 2019-01-09 at 13.40.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45" y="2338946"/>
            <a:ext cx="2930404" cy="167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15"/>
          <p:cNvSpPr txBox="1">
            <a:spLocks noChangeArrowheads="1"/>
          </p:cNvSpPr>
          <p:nvPr/>
        </p:nvSpPr>
        <p:spPr bwMode="auto">
          <a:xfrm>
            <a:off x="810938" y="4030657"/>
            <a:ext cx="293335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4.MENU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類別及單品畫面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 algn="ctr" eaLnBrk="1" hangingPunct="1"/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點選菜色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" name="圖片 16" descr="\\192.168.1.3\Volume_1\Polly\MOX PIC\Simulator Screen Shot - iPad Air - 2019-01-09 at 13.41.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49" y="2331313"/>
            <a:ext cx="2919696" cy="16853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7" descr="\\192.168.1.3\Volume_1\Polly\MOX PIC\Simulator Screen Shot - iPad Air - 2019-01-09 at 13.41.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8" y="4638959"/>
            <a:ext cx="2933355" cy="16762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8" descr="\\192.168.1.3\Volume_1\Polly\MOX PIC\Simulator Screen Shot - iPad Air - 2019-01-09 at 13.43.2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795" y="4638959"/>
            <a:ext cx="2915954" cy="16762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9" descr="\\192.168.1.3\Volume_1\Polly\MOX PIC\Simulator Screen Shot - iPad Air - 2019-01-09 at 13.43.3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91" y="4638959"/>
            <a:ext cx="2915954" cy="16601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7"/>
          <p:cNvSpPr txBox="1">
            <a:spLocks noChangeArrowheads="1"/>
          </p:cNvSpPr>
          <p:nvPr/>
        </p:nvSpPr>
        <p:spPr bwMode="auto">
          <a:xfrm>
            <a:off x="8031334" y="4184184"/>
            <a:ext cx="28039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6.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有退單及</a:t>
            </a:r>
            <a:r>
              <a:rPr kumimoji="0"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Fire</a:t>
            </a:r>
            <a:r>
              <a:rPr kumimoji="0"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的功能</a:t>
            </a:r>
            <a:endParaRPr kumimoji="0"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5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09179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3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平板無線點餐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40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714375" y="1447796"/>
            <a:ext cx="771525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S__22200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8" t="33356" r="16982" b="9938"/>
          <a:stretch>
            <a:fillRect/>
          </a:stretch>
        </p:blipFill>
        <p:spPr bwMode="auto">
          <a:xfrm>
            <a:off x="1431473" y="4267200"/>
            <a:ext cx="4038600" cy="23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__22200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r="20547" b="17659"/>
          <a:stretch>
            <a:fillRect/>
          </a:stretch>
        </p:blipFill>
        <p:spPr bwMode="auto">
          <a:xfrm>
            <a:off x="6121854" y="4267200"/>
            <a:ext cx="3962400" cy="23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__22200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12000"/>
          <a:stretch>
            <a:fillRect/>
          </a:stretch>
        </p:blipFill>
        <p:spPr bwMode="auto">
          <a:xfrm>
            <a:off x="1418772" y="1669249"/>
            <a:ext cx="4038600" cy="23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S__22200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1" t="21951" r="23376" b="18364"/>
          <a:stretch>
            <a:fillRect/>
          </a:stretch>
        </p:blipFill>
        <p:spPr bwMode="auto">
          <a:xfrm>
            <a:off x="6096000" y="1677194"/>
            <a:ext cx="3962400" cy="23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09179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2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網頁平版顧客點餐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30950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02" y="4149498"/>
            <a:ext cx="3519827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44" y="4032250"/>
            <a:ext cx="40386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16" y="1635124"/>
            <a:ext cx="40386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44" y="1635125"/>
            <a:ext cx="40386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0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09179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手機掃描</a:t>
            </a:r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QRCode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無線點餐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(Web)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09375" y="2812819"/>
            <a:ext cx="10657098" cy="3620413"/>
            <a:chOff x="509375" y="2769277"/>
            <a:chExt cx="10657098" cy="3620413"/>
          </a:xfrm>
        </p:grpSpPr>
        <p:pic>
          <p:nvPicPr>
            <p:cNvPr id="3" name="Picture 3" descr="C:\Users\JiaYu\Desktop\無線點餐\Screenshot_20171019-15411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75" y="2787196"/>
              <a:ext cx="1928783" cy="36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 descr="C:\Users\JiaYu\Desktop\無線點餐\Screenshot_20171019-15431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788" y="2787196"/>
              <a:ext cx="1920309" cy="358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 descr="C:\Users\JiaYu\Desktop\無線點餐\Screenshot_20171019-15540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805" y="2769277"/>
              <a:ext cx="1928812" cy="358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C:\Users\JiaYu\Desktop\無線點餐\Screenshot_20171019-15541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033" y="2769278"/>
              <a:ext cx="1928812" cy="36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C:\Users\JiaYu\Desktop\無線點餐\Screenshot_20171019-15542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661" y="2769277"/>
              <a:ext cx="1928812" cy="36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3812402709"/>
              </p:ext>
            </p:extLst>
          </p:nvPr>
        </p:nvGraphicFramePr>
        <p:xfrm>
          <a:off x="415130" y="543335"/>
          <a:ext cx="11196299" cy="3402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387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廚房控菜顯示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(KDS)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2"/>
            </a:endParaRPr>
          </a:p>
        </p:txBody>
      </p:sp>
      <p:pic>
        <p:nvPicPr>
          <p:cNvPr id="4" name="圖片 10" descr="C:\Users\SID\Desktop\19030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2316766"/>
            <a:ext cx="8287657" cy="427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30950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480457" y="1608880"/>
            <a:ext cx="923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KDS</a:t>
            </a:r>
            <a:r>
              <a:rPr kumimoji="1" lang="zh-TW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系統的作用是讓廚房人員根據螢幕畫面上的顯示，快速掌握客人點單狀態</a:t>
            </a:r>
            <a:r>
              <a:rPr kumimoji="1"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pPr lvl="0"/>
            <a:r>
              <a:rPr kumimoji="1" lang="zh-TW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同樣的菜口人員也可根據螢幕上的指示正確的將菜送達給客人</a:t>
            </a:r>
            <a:endParaRPr lang="zh-TW" altLang="zh-TW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2920034"/>
            <a:ext cx="2032000" cy="1535586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5072561"/>
            <a:ext cx="2540747" cy="1647735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660" y="3898069"/>
            <a:ext cx="2476458" cy="18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KDS-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菜口視訊功能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8" y="1654629"/>
            <a:ext cx="5729968" cy="520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F:\_PDF\KD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2" y="1654629"/>
            <a:ext cx="3018971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31" y="1669143"/>
            <a:ext cx="3018971" cy="243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2" y="4256314"/>
            <a:ext cx="3018971" cy="2490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33" y="4224564"/>
            <a:ext cx="3013869" cy="2522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934860" y="6369730"/>
            <a:ext cx="798286" cy="3773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KC04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62136" y="6369729"/>
            <a:ext cx="798286" cy="3773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KD32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059886" y="3597616"/>
            <a:ext cx="97245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KD102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15087" y="3605885"/>
            <a:ext cx="798286" cy="3773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KC01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234058" y="6318929"/>
            <a:ext cx="798286" cy="3773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KD54</a:t>
            </a:r>
            <a:endParaRPr lang="zh-TW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7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72422" y="1830042"/>
            <a:ext cx="5291830" cy="1885616"/>
          </a:xfrm>
        </p:spPr>
        <p:txBody>
          <a:bodyPr rtlCol="0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餐飲系統解決方案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pic>
        <p:nvPicPr>
          <p:cNvPr id="5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382134"/>
            <a:ext cx="9601200" cy="103685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000" dirty="0">
                <a:latin typeface="Arial Black" panose="020B0A04020102020204" pitchFamily="34" charset="0"/>
              </a:rPr>
              <a:t>Agenda</a:t>
            </a:r>
            <a:endParaRPr lang="zh-TW" altLang="en-US" sz="4000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306385"/>
              </p:ext>
            </p:extLst>
          </p:nvPr>
        </p:nvGraphicFramePr>
        <p:xfrm>
          <a:off x="743857" y="1734457"/>
          <a:ext cx="509088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426475"/>
              </p:ext>
            </p:extLst>
          </p:nvPr>
        </p:nvGraphicFramePr>
        <p:xfrm>
          <a:off x="6096000" y="1734457"/>
          <a:ext cx="5090886" cy="484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18702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其他系統特色</a:t>
            </a:r>
          </a:p>
        </p:txBody>
      </p:sp>
      <p:graphicFrame>
        <p:nvGraphicFramePr>
          <p:cNvPr id="3" name="資料庫圖表 2"/>
          <p:cNvGraphicFramePr/>
          <p:nvPr/>
        </p:nvGraphicFramePr>
        <p:xfrm>
          <a:off x="1582057" y="1712686"/>
          <a:ext cx="8128000" cy="499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30400" y="1830042"/>
            <a:ext cx="4133852" cy="1885616"/>
          </a:xfrm>
        </p:spPr>
        <p:txBody>
          <a:bodyPr rtlCol="0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客戶實績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pic>
        <p:nvPicPr>
          <p:cNvPr id="5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圖片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04" y="5716070"/>
            <a:ext cx="1906096" cy="90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圖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25" y="4658565"/>
            <a:ext cx="2125579" cy="113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圖片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" y="4190058"/>
            <a:ext cx="1709057" cy="128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圖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3" y="3170654"/>
            <a:ext cx="1720334" cy="138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客戶實績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部份節錄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6"/>
            </a:endParaRPr>
          </a:p>
        </p:txBody>
      </p:sp>
      <p:pic>
        <p:nvPicPr>
          <p:cNvPr id="5" name="圖片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34" y="1512300"/>
            <a:ext cx="1236660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34" y="2540434"/>
            <a:ext cx="1248569" cy="124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圖片 3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1" y="5274061"/>
            <a:ext cx="1503891" cy="146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圖片 6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11" y="1752025"/>
            <a:ext cx="2639585" cy="56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圖片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1" y="2643020"/>
            <a:ext cx="1728525" cy="95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圖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6" y="1588835"/>
            <a:ext cx="1652377" cy="100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圖片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5" y="3579225"/>
            <a:ext cx="2872985" cy="115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圖片 3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949" y="1692949"/>
            <a:ext cx="2712373" cy="84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圖片 7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48" y="2594769"/>
            <a:ext cx="2369296" cy="102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圖片 5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70" y="3593709"/>
            <a:ext cx="1448480" cy="121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圖片 72" descr="下載 (15)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828" y="3834149"/>
            <a:ext cx="1326013" cy="132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圖片 4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07" y="4757913"/>
            <a:ext cx="2768518" cy="102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圖片 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91" y="1566293"/>
            <a:ext cx="2597586" cy="1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圖片 3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66" y="3311336"/>
            <a:ext cx="1943227" cy="134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圖片 5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14" y="4949459"/>
            <a:ext cx="2750443" cy="101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5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674" y="3759222"/>
            <a:ext cx="1379837" cy="75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圖片 5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484" y="5079364"/>
            <a:ext cx="1464389" cy="14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Owner\Desktop\showcafe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07" y="5853404"/>
            <a:ext cx="2879145" cy="6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wner\Desktop\gonnaeat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10" y="2504163"/>
            <a:ext cx="2964242" cy="10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wner\Desktop\S__42156087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03" y="2830774"/>
            <a:ext cx="2510727" cy="10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Desktop\oggi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799" y="3963443"/>
            <a:ext cx="1839309" cy="115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Desktop\8-hi-logo.gif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551" y="4365817"/>
            <a:ext cx="1503525" cy="13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wner\Desktop\coffeeBene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30" y="5814987"/>
            <a:ext cx="2209098" cy="79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Owner\Desktop\br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62" y="5850956"/>
            <a:ext cx="1974371" cy="8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9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客戶實績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與業界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部門聯結實例 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" y="1798461"/>
            <a:ext cx="1343642" cy="1192751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2" y="4961350"/>
            <a:ext cx="2639827" cy="1190510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7" y="3060665"/>
            <a:ext cx="2089324" cy="1406593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80" y="5260919"/>
            <a:ext cx="1915169" cy="1190510"/>
          </a:xfrm>
          <a:prstGeom prst="rect">
            <a:avLst/>
          </a:prstGeom>
        </p:spPr>
      </p:pic>
      <p:pic>
        <p:nvPicPr>
          <p:cNvPr id="13" name="圖片 12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68" y="1708139"/>
            <a:ext cx="1463537" cy="1556954"/>
          </a:xfrm>
          <a:prstGeom prst="rect">
            <a:avLst/>
          </a:prstGeom>
        </p:spPr>
      </p:pic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63" y="1687398"/>
            <a:ext cx="1499012" cy="1598436"/>
          </a:xfrm>
          <a:prstGeom prst="rect">
            <a:avLst/>
          </a:prstGeom>
        </p:spPr>
      </p:pic>
      <p:pic>
        <p:nvPicPr>
          <p:cNvPr id="15" name="圖片 14" descr="畫面剪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00" y="5023841"/>
            <a:ext cx="2663797" cy="787557"/>
          </a:xfrm>
          <a:prstGeom prst="rect">
            <a:avLst/>
          </a:prstGeom>
        </p:spPr>
      </p:pic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0" y="3787628"/>
            <a:ext cx="3394167" cy="820444"/>
          </a:xfrm>
          <a:prstGeom prst="rect">
            <a:avLst/>
          </a:prstGeom>
        </p:spPr>
      </p:pic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00" y="4362261"/>
            <a:ext cx="2952864" cy="751201"/>
          </a:xfrm>
          <a:prstGeom prst="rect">
            <a:avLst/>
          </a:prstGeom>
        </p:spPr>
      </p:pic>
      <p:pic>
        <p:nvPicPr>
          <p:cNvPr id="18" name="圖片 17" descr="畫面剪輯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19" y="1845718"/>
            <a:ext cx="3473025" cy="1072877"/>
          </a:xfrm>
          <a:prstGeom prst="rect">
            <a:avLst/>
          </a:prstGeom>
        </p:spPr>
      </p:pic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36" y="3136956"/>
            <a:ext cx="2414992" cy="1046496"/>
          </a:xfrm>
          <a:prstGeom prst="rect">
            <a:avLst/>
          </a:prstGeom>
        </p:spPr>
      </p:pic>
      <p:pic>
        <p:nvPicPr>
          <p:cNvPr id="20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圖片 20" descr="畫面剪輯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51" y="4183452"/>
            <a:ext cx="2545498" cy="977471"/>
          </a:xfrm>
          <a:prstGeom prst="rect">
            <a:avLst/>
          </a:prstGeom>
        </p:spPr>
      </p:pic>
      <p:pic>
        <p:nvPicPr>
          <p:cNvPr id="22" name="圖片 21" descr="畫面剪輯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8" y="3144303"/>
            <a:ext cx="2222505" cy="955178"/>
          </a:xfrm>
          <a:prstGeom prst="rect">
            <a:avLst/>
          </a:prstGeom>
        </p:spPr>
      </p:pic>
      <p:pic>
        <p:nvPicPr>
          <p:cNvPr id="1026" name="Picture 2" descr="C:\Users\Owner\Desktop\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64" y="2018009"/>
            <a:ext cx="3186836" cy="8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14" y="5125130"/>
            <a:ext cx="1847850" cy="14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行動支付平台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2" y="1945966"/>
            <a:ext cx="3062097" cy="1326908"/>
          </a:xfrm>
          <a:prstGeom prst="rect">
            <a:avLst/>
          </a:prstGeom>
        </p:spPr>
      </p:pic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02" y="2028536"/>
            <a:ext cx="2838246" cy="1380302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43" y="3613591"/>
            <a:ext cx="3096763" cy="1038850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2" y="3576582"/>
            <a:ext cx="3061497" cy="1175615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06" y="2133558"/>
            <a:ext cx="2648640" cy="1454155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02" y="3587713"/>
            <a:ext cx="2389648" cy="1112868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7" y="5088061"/>
            <a:ext cx="2969282" cy="1037033"/>
          </a:xfrm>
          <a:prstGeom prst="rect">
            <a:avLst/>
          </a:prstGeom>
        </p:spPr>
      </p:pic>
      <p:pic>
        <p:nvPicPr>
          <p:cNvPr id="10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52" y="4882909"/>
            <a:ext cx="2053145" cy="1302319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02" y="4882909"/>
            <a:ext cx="1811646" cy="13716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632" y="2544008"/>
            <a:ext cx="1662674" cy="113474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50" y="4063567"/>
            <a:ext cx="2192289" cy="90431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564" y="5534068"/>
            <a:ext cx="26193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l="27274" r="26394" b="34725"/>
          <a:stretch/>
        </p:blipFill>
        <p:spPr>
          <a:xfrm>
            <a:off x="4931767" y="620934"/>
            <a:ext cx="2358132" cy="332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2582827" y="3193303"/>
            <a:ext cx="7056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00000"/>
              </a:lnSpc>
            </a:pPr>
            <a:r>
              <a:rPr lang="en-US" dirty="0"/>
              <a:t>01.優惠券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813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8688300" y="447075"/>
            <a:ext cx="3322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spcBef>
                <a:spcPts val="747"/>
              </a:spcBef>
              <a:buClr>
                <a:srgbClr val="3F3F3F"/>
              </a:buClr>
              <a:buSzPts val="2800"/>
            </a:pPr>
            <a:r>
              <a:rPr lang="en-US" sz="3700" dirty="0" err="1">
                <a:solidFill>
                  <a:schemeClr val="accent1"/>
                </a:solidFill>
              </a:rPr>
              <a:t>優惠券</a:t>
            </a:r>
            <a:endParaRPr sz="3700" dirty="0">
              <a:solidFill>
                <a:srgbClr val="3F3F3F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8751767" y="1529667"/>
            <a:ext cx="3008800" cy="4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marR="33866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212121"/>
                </a:solidFill>
                <a:highlight>
                  <a:srgbClr val="FFFFFF"/>
                </a:highlight>
              </a:rPr>
              <a:t>所有移動設備和PC都可以使用（iPhone，Android，Windows手機</a:t>
            </a:r>
            <a:r>
              <a:rPr lang="en-US" dirty="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lang="en-US" dirty="0" err="1">
                <a:solidFill>
                  <a:srgbClr val="212121"/>
                </a:solidFill>
                <a:highlight>
                  <a:srgbClr val="FFFFFF"/>
                </a:highlight>
              </a:rPr>
              <a:t>任何網絡瀏覽器</a:t>
            </a:r>
            <a:r>
              <a:rPr lang="en-US" dirty="0">
                <a:solidFill>
                  <a:srgbClr val="212121"/>
                </a:solidFill>
                <a:highlight>
                  <a:srgbClr val="FFFFFF"/>
                </a:highlight>
              </a:rPr>
              <a:t>)</a:t>
            </a:r>
            <a:endParaRPr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br>
              <a:rPr lang="en-US" dirty="0">
                <a:solidFill>
                  <a:srgbClr val="3F3F3F"/>
                </a:solidFill>
              </a:rPr>
            </a:br>
            <a:r>
              <a:rPr lang="en-US" dirty="0" err="1">
                <a:solidFill>
                  <a:srgbClr val="3F3F3F"/>
                </a:solidFill>
              </a:rPr>
              <a:t>發送快速，容易查找</a:t>
            </a:r>
            <a:r>
              <a:rPr lang="en-US" dirty="0">
                <a:solidFill>
                  <a:srgbClr val="3F3F3F"/>
                </a:solidFill>
              </a:rPr>
              <a:t>。</a:t>
            </a: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 err="1">
                <a:solidFill>
                  <a:srgbClr val="3F3F3F"/>
                </a:solidFill>
              </a:rPr>
              <a:t>核銷方式多元：序號、QRcode、點擊按鈕</a:t>
            </a:r>
            <a:r>
              <a:rPr lang="en-US" dirty="0">
                <a:solidFill>
                  <a:srgbClr val="3F3F3F"/>
                </a:solidFill>
              </a:rPr>
              <a:t>。</a:t>
            </a: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 err="1">
                <a:solidFill>
                  <a:srgbClr val="3F3F3F"/>
                </a:solidFill>
              </a:rPr>
              <a:t>可結合特定行銷事件發送專屬優惠券</a:t>
            </a:r>
            <a:r>
              <a:rPr lang="en-US" dirty="0">
                <a:solidFill>
                  <a:srgbClr val="3F3F3F"/>
                </a:solidFill>
              </a:rPr>
              <a:t>。</a:t>
            </a: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 err="1">
                <a:solidFill>
                  <a:srgbClr val="3F3F3F"/>
                </a:solidFill>
              </a:rPr>
              <a:t>無縫連接到Line機器人</a:t>
            </a:r>
            <a:endParaRPr dirty="0">
              <a:solidFill>
                <a:srgbClr val="3F3F3F"/>
              </a:solidFill>
            </a:endParaRPr>
          </a:p>
        </p:txBody>
      </p:sp>
      <p:sp>
        <p:nvSpPr>
          <p:cNvPr id="188" name="Google Shape;188;p26"/>
          <p:cNvSpPr>
            <a:spLocks noGrp="1"/>
          </p:cNvSpPr>
          <p:nvPr>
            <p:ph type="pic" idx="2"/>
          </p:nvPr>
        </p:nvSpPr>
        <p:spPr>
          <a:xfrm>
            <a:off x="180733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 sz="3700" b="1">
              <a:solidFill>
                <a:srgbClr val="32AEB8"/>
              </a:solidFill>
            </a:endParaRPr>
          </a:p>
        </p:txBody>
      </p:sp>
      <p:sp>
        <p:nvSpPr>
          <p:cNvPr id="189" name="Google Shape;189;p26"/>
          <p:cNvSpPr>
            <a:spLocks noGrp="1"/>
          </p:cNvSpPr>
          <p:nvPr>
            <p:ph type="pic" idx="3"/>
          </p:nvPr>
        </p:nvSpPr>
        <p:spPr>
          <a:xfrm>
            <a:off x="2965139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90" name="Google Shape;190;p26"/>
          <p:cNvSpPr>
            <a:spLocks noGrp="1"/>
          </p:cNvSpPr>
          <p:nvPr>
            <p:ph type="pic" idx="4"/>
          </p:nvPr>
        </p:nvSpPr>
        <p:spPr>
          <a:xfrm>
            <a:off x="5749448" y="260649"/>
            <a:ext cx="2592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33" y="2168552"/>
            <a:ext cx="2592400" cy="407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925" y="2168552"/>
            <a:ext cx="2592300" cy="413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 t="6235"/>
          <a:stretch/>
        </p:blipFill>
        <p:spPr>
          <a:xfrm>
            <a:off x="5749498" y="2168558"/>
            <a:ext cx="2592300" cy="41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42833" y="594833"/>
            <a:ext cx="26304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 dirty="0">
                <a:solidFill>
                  <a:schemeClr val="accent1"/>
                </a:solidFill>
              </a:rPr>
              <a:t>01.</a:t>
            </a:r>
            <a:r>
              <a:rPr lang="en-US" sz="2100" dirty="0">
                <a:solidFill>
                  <a:srgbClr val="32AEB8"/>
                </a:solidFill>
              </a:rPr>
              <a:t>優惠券列表管理</a:t>
            </a:r>
            <a:endParaRPr sz="21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996933" y="594817"/>
            <a:ext cx="25288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02.</a:t>
            </a:r>
            <a:r>
              <a:rPr lang="en-US" sz="2100">
                <a:solidFill>
                  <a:srgbClr val="32AEB8"/>
                </a:solidFill>
              </a:rPr>
              <a:t>核銷快速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5749333" y="594817"/>
            <a:ext cx="25288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03</a:t>
            </a:r>
            <a:r>
              <a:rPr lang="en-US" sz="2100">
                <a:solidFill>
                  <a:srgbClr val="32AEB8"/>
                </a:solidFill>
              </a:rPr>
              <a:t>.客人查找容易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80833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3F3F3F"/>
                </a:solidFill>
              </a:rPr>
              <a:t>數量控管不濫發，回收率清楚明瞭</a:t>
            </a:r>
            <a:r>
              <a:rPr lang="en-US" sz="1600" dirty="0">
                <a:solidFill>
                  <a:srgbClr val="3F3F3F"/>
                </a:solidFill>
              </a:rPr>
              <a:t>。</a:t>
            </a:r>
            <a:endParaRPr sz="1600" dirty="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 dirty="0">
              <a:solidFill>
                <a:srgbClr val="3F3F3F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2924033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600" dirty="0" err="1">
                <a:solidFill>
                  <a:srgbClr val="3F3F3F"/>
                </a:solidFill>
              </a:rPr>
              <a:t>簡單輕鬆核銷，一次性使用、或無限制次數使用，皆可控管</a:t>
            </a:r>
            <a:r>
              <a:rPr lang="en-US" sz="1600" dirty="0">
                <a:solidFill>
                  <a:srgbClr val="3F3F3F"/>
                </a:solidFill>
              </a:rPr>
              <a:t>。</a:t>
            </a:r>
            <a:endParaRPr sz="1600" dirty="0">
              <a:solidFill>
                <a:srgbClr val="3F3F3F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5731600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客人優惠券不再忘記帶，LINE大選單~我的優惠券，幫客人收集成冊。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l="27274" r="26394" b="34725"/>
          <a:stretch/>
        </p:blipFill>
        <p:spPr>
          <a:xfrm>
            <a:off x="4931767" y="620934"/>
            <a:ext cx="2358132" cy="33224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2582827" y="3193303"/>
            <a:ext cx="7056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indent="0">
              <a:lnSpc>
                <a:spcPct val="100000"/>
              </a:lnSpc>
            </a:pPr>
            <a:r>
              <a:rPr lang="en-US"/>
              <a:t>02.會員管理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02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 err="1"/>
              <a:t>會員管理系統特色功能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清楚記錄客戶的面貌</a:t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7444605" y="3303176"/>
            <a:ext cx="864000" cy="8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851005" y="1855561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 flipH="1">
            <a:off x="3833881" y="1830347"/>
            <a:ext cx="864000" cy="8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 flipH="1">
            <a:off x="3771407" y="4827176"/>
            <a:ext cx="864000" cy="8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 flipH="1">
            <a:off x="3263407" y="3277961"/>
            <a:ext cx="864000" cy="8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8" descr="C:\Users\Administrator\Downloads\Full\woman-30622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252" y="2554517"/>
            <a:ext cx="1658081" cy="28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 descr="C:\Users\Administrator\Downloads\Full\man-3123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6234" y="2465168"/>
            <a:ext cx="1762732" cy="30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779315" y="2077800"/>
            <a:ext cx="2986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1600" dirty="0" err="1">
                <a:solidFill>
                  <a:srgbClr val="3F3F3F"/>
                </a:solidFill>
              </a:rPr>
              <a:t>篩選客人喜好，精準行銷</a:t>
            </a:r>
            <a:r>
              <a:rPr lang="en-US" sz="1600" dirty="0">
                <a:solidFill>
                  <a:srgbClr val="3F3F3F"/>
                </a:solidFill>
              </a:rPr>
              <a:t>，</a:t>
            </a:r>
            <a:endParaRPr sz="1600" dirty="0">
              <a:solidFill>
                <a:srgbClr val="3F3F3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600" dirty="0" err="1">
                <a:solidFill>
                  <a:srgbClr val="3F3F3F"/>
                </a:solidFill>
              </a:rPr>
              <a:t>讓您提供更貼心適切的服務</a:t>
            </a:r>
            <a:r>
              <a:rPr lang="en-US" sz="1600" dirty="0">
                <a:solidFill>
                  <a:srgbClr val="3F3F3F"/>
                </a:solidFill>
              </a:rPr>
              <a:t>。</a:t>
            </a:r>
            <a:endParaRPr sz="1600" dirty="0">
              <a:solidFill>
                <a:srgbClr val="3F3F3F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1197044" y="1686823"/>
            <a:ext cx="2569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/>
            <a:r>
              <a:rPr lang="en-US" sz="2100">
                <a:solidFill>
                  <a:srgbClr val="32AEB8"/>
                </a:solidFill>
              </a:rPr>
              <a:t>註記喜好</a:t>
            </a:r>
            <a:endParaRPr sz="2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229233" y="3525400"/>
            <a:ext cx="2986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領取、兌換快速簡單，</a:t>
            </a:r>
            <a:endParaRPr sz="1600">
              <a:solidFill>
                <a:srgbClr val="3F3F3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客人的LINE機器人清楚紀錄。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47041" y="3134437"/>
            <a:ext cx="2569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/>
            <a:r>
              <a:rPr lang="en-US" sz="2100">
                <a:solidFill>
                  <a:srgbClr val="32AEB8"/>
                </a:solidFill>
              </a:rPr>
              <a:t>點數發放與核銷</a:t>
            </a:r>
            <a:endParaRPr sz="2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4011027" y="2004444"/>
            <a:ext cx="509600" cy="509600"/>
          </a:xfrm>
          <a:prstGeom prst="hear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8048551" y="2058222"/>
            <a:ext cx="468981" cy="469700"/>
          </a:xfrm>
          <a:custGeom>
            <a:avLst/>
            <a:gdLst/>
            <a:ahLst/>
            <a:cxnLst/>
            <a:rect l="l" t="t" r="r" b="b"/>
            <a:pathLst>
              <a:path w="3197597" h="3202496" extrusionOk="0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3457745" y="3478696"/>
            <a:ext cx="475200" cy="4752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3955768" y="5084844"/>
            <a:ext cx="495129" cy="49459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28733" y="5151000"/>
            <a:ext cx="32940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前後台皆可發放優惠券，</a:t>
            </a:r>
            <a:endParaRPr sz="1600">
              <a:solidFill>
                <a:srgbClr val="3F3F3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核銷機制多元，</a:t>
            </a:r>
            <a:endParaRPr sz="1600">
              <a:solidFill>
                <a:srgbClr val="3F3F3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精準篩選發放對象，提升回購率。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1053441" y="4760037"/>
            <a:ext cx="2569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 algn="r"/>
            <a:r>
              <a:rPr lang="en-US" sz="2100">
                <a:solidFill>
                  <a:srgbClr val="32AEB8"/>
                </a:solidFill>
              </a:rPr>
              <a:t>優惠券發放與核銷</a:t>
            </a:r>
            <a:endParaRPr sz="2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8879064" y="2023867"/>
            <a:ext cx="35500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>
                <a:solidFill>
                  <a:srgbClr val="3F3F3F"/>
                </a:solidFill>
              </a:rPr>
              <a:t>會員系統串聯商品管理，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>
                <a:solidFill>
                  <a:srgbClr val="3F3F3F"/>
                </a:solidFill>
              </a:rPr>
              <a:t>讓VIP客人一眼鎖定專屬商城。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>
                <a:solidFill>
                  <a:srgbClr val="3F3F3F"/>
                </a:solidFill>
              </a:rPr>
              <a:t>優先陳列上次購買的商品。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8890397" y="1632867"/>
            <a:ext cx="3294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rgbClr val="32AEB8"/>
                </a:solidFill>
              </a:rPr>
              <a:t>限定特定品項的閱覽者</a:t>
            </a:r>
            <a:endParaRPr sz="2100">
              <a:solidFill>
                <a:srgbClr val="32AEB8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8308597" y="3694167"/>
            <a:ext cx="35500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600">
                <a:solidFill>
                  <a:srgbClr val="3F3F3F"/>
                </a:solidFill>
              </a:rPr>
              <a:t>讓大中盤商可客製商品單位，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US" sz="1600">
                <a:solidFill>
                  <a:srgbClr val="3F3F3F"/>
                </a:solidFill>
              </a:rPr>
              <a:t>提供客戶LINE下單服務。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8319931" y="3303167"/>
            <a:ext cx="3294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rgbClr val="32AEB8"/>
                </a:solidFill>
              </a:rPr>
              <a:t>大中盤商客製商品單位</a:t>
            </a:r>
            <a:endParaRPr sz="2100">
              <a:solidFill>
                <a:srgbClr val="32AEB8"/>
              </a:solidFill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602972" y="3518851"/>
            <a:ext cx="547248" cy="432663"/>
          </a:xfrm>
          <a:custGeom>
            <a:avLst/>
            <a:gdLst/>
            <a:ahLst/>
            <a:cxnLst/>
            <a:rect l="l" t="t" r="r" b="b"/>
            <a:pathLst>
              <a:path w="3219104" h="2545072" extrusionOk="0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749405" y="4928776"/>
            <a:ext cx="864000" cy="86400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 rot="2700000">
            <a:off x="8018269" y="5068685"/>
            <a:ext cx="326211" cy="58483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613397" y="5218167"/>
            <a:ext cx="35500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結合結帳系統，自動幫消費者累積點數。點數亦可串連相關事件例如停車費折抵、加購消費折抵等等。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8624731" y="4827167"/>
            <a:ext cx="3294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rgbClr val="32AEB8"/>
                </a:solidFill>
              </a:rPr>
              <a:t>結合結帳自動累積點數</a:t>
            </a:r>
            <a:endParaRPr sz="2100">
              <a:solidFill>
                <a:srgbClr val="32A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524967" y="549900"/>
            <a:ext cx="3768800" cy="57604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9"/>
          <p:cNvSpPr>
            <a:spLocks noGrp="1"/>
          </p:cNvSpPr>
          <p:nvPr>
            <p:ph type="pic" idx="2"/>
          </p:nvPr>
        </p:nvSpPr>
        <p:spPr>
          <a:xfrm>
            <a:off x="180833" y="260633"/>
            <a:ext cx="28448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 sz="3700" b="1">
              <a:solidFill>
                <a:srgbClr val="32AEB8"/>
              </a:solidFill>
            </a:endParaRPr>
          </a:p>
        </p:txBody>
      </p:sp>
      <p:sp>
        <p:nvSpPr>
          <p:cNvPr id="244" name="Google Shape;244;p29"/>
          <p:cNvSpPr>
            <a:spLocks noGrp="1"/>
          </p:cNvSpPr>
          <p:nvPr>
            <p:ph type="pic" idx="3"/>
          </p:nvPr>
        </p:nvSpPr>
        <p:spPr>
          <a:xfrm>
            <a:off x="3269933" y="260633"/>
            <a:ext cx="28448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45" name="Google Shape;245;p29"/>
          <p:cNvSpPr>
            <a:spLocks noGrp="1"/>
          </p:cNvSpPr>
          <p:nvPr>
            <p:ph type="pic" idx="4"/>
          </p:nvPr>
        </p:nvSpPr>
        <p:spPr>
          <a:xfrm>
            <a:off x="6378900" y="260633"/>
            <a:ext cx="28248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244433" y="594833"/>
            <a:ext cx="26304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01.</a:t>
            </a:r>
            <a:r>
              <a:rPr lang="en-US" sz="2100">
                <a:solidFill>
                  <a:srgbClr val="32AEB8"/>
                </a:solidFill>
              </a:rPr>
              <a:t>LINE@圖文選單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3312881" y="594801"/>
            <a:ext cx="26264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02.</a:t>
            </a:r>
            <a:r>
              <a:rPr lang="en-US" sz="2100">
                <a:solidFill>
                  <a:srgbClr val="32AEB8"/>
                </a:solidFill>
              </a:rPr>
              <a:t>編輯客人資訊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6460533" y="594817"/>
            <a:ext cx="25288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03</a:t>
            </a:r>
            <a:r>
              <a:rPr lang="en-US" sz="2100">
                <a:solidFill>
                  <a:srgbClr val="32AEB8"/>
                </a:solidFill>
              </a:rPr>
              <a:t>.查詢優惠券，並顯示/兌換優惠券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80833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>
                <a:solidFill>
                  <a:srgbClr val="3F3F3F"/>
                </a:solidFill>
              </a:rPr>
              <a:t>獨有企業風格圖文選單。</a:t>
            </a:r>
            <a:endParaRPr sz="1600">
              <a:solidFill>
                <a:srgbClr val="3F3F3F"/>
              </a:solidFill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330433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US" sz="1600">
                <a:solidFill>
                  <a:srgbClr val="3F3F3F"/>
                </a:solidFill>
              </a:rPr>
              <a:t>首次驗證後，可請個人編輯客人資訊。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6442800" y="1072400"/>
            <a:ext cx="2528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pPr>
              <a:lnSpc>
                <a:spcPct val="115000"/>
              </a:lnSpc>
            </a:pPr>
            <a:endParaRPr sz="1600">
              <a:solidFill>
                <a:srgbClr val="3F3F3F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t="10313"/>
          <a:stretch/>
        </p:blipFill>
        <p:spPr>
          <a:xfrm>
            <a:off x="180834" y="1769900"/>
            <a:ext cx="2824932" cy="449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l="4936" t="11253" r="-2487"/>
          <a:stretch/>
        </p:blipFill>
        <p:spPr>
          <a:xfrm>
            <a:off x="3381467" y="1769901"/>
            <a:ext cx="2824935" cy="46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>
            <a:spLocks noGrp="1"/>
          </p:cNvSpPr>
          <p:nvPr>
            <p:ph type="pic" idx="4"/>
          </p:nvPr>
        </p:nvSpPr>
        <p:spPr>
          <a:xfrm>
            <a:off x="9391651" y="260633"/>
            <a:ext cx="2698400" cy="633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9439017" y="594801"/>
            <a:ext cx="2626400" cy="369200"/>
          </a:xfrm>
          <a:prstGeom prst="rect">
            <a:avLst/>
          </a:prstGeom>
          <a:noFill/>
          <a:ln>
            <a:noFill/>
          </a:ln>
          <a:effectLst>
            <a:outerShdw dist="9525" dir="6420000" algn="bl" rotWithShape="0">
              <a:srgbClr val="B7B7B7">
                <a:alpha val="64999"/>
              </a:srgbClr>
            </a:outerShdw>
          </a:effectLst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chemeClr val="accent1"/>
                </a:solidFill>
              </a:rPr>
              <a:t>04</a:t>
            </a:r>
            <a:r>
              <a:rPr lang="en-US" sz="2100">
                <a:solidFill>
                  <a:srgbClr val="32AEB8"/>
                </a:solidFill>
              </a:rPr>
              <a:t>.</a:t>
            </a:r>
            <a:r>
              <a:rPr lang="en-US" sz="2100">
                <a:solidFill>
                  <a:schemeClr val="accent1"/>
                </a:solidFill>
              </a:rPr>
              <a:t>可串聯至一對一客服LINE@</a:t>
            </a:r>
            <a:endParaRPr sz="2100">
              <a:solidFill>
                <a:schemeClr val="accent1"/>
              </a:solidFill>
            </a:endParaRPr>
          </a:p>
          <a:p>
            <a:endParaRPr sz="2100">
              <a:solidFill>
                <a:srgbClr val="32AEB8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5">
            <a:alphaModFix/>
          </a:blip>
          <a:srcRect t="10554"/>
          <a:stretch/>
        </p:blipFill>
        <p:spPr>
          <a:xfrm>
            <a:off x="9407068" y="1773694"/>
            <a:ext cx="2698400" cy="42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6">
            <a:alphaModFix/>
          </a:blip>
          <a:srcRect t="10386"/>
          <a:stretch/>
        </p:blipFill>
        <p:spPr>
          <a:xfrm>
            <a:off x="6394317" y="1771900"/>
            <a:ext cx="2824800" cy="4493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17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葆光系統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956380834"/>
              </p:ext>
            </p:extLst>
          </p:nvPr>
        </p:nvGraphicFramePr>
        <p:xfrm>
          <a:off x="1545094" y="1658257"/>
          <a:ext cx="8142287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直線接點 7"/>
          <p:cNvCxnSpPr/>
          <p:nvPr/>
        </p:nvCxnSpPr>
        <p:spPr>
          <a:xfrm>
            <a:off x="1382033" y="1505857"/>
            <a:ext cx="771525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xfrm>
            <a:off x="527381" y="4592307"/>
            <a:ext cx="11664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2"/>
              </a:buClr>
            </a:pPr>
            <a:r>
              <a:rPr lang="en-US">
                <a:solidFill>
                  <a:schemeClr val="accent2"/>
                </a:solidFill>
              </a:rPr>
              <a:t>會員前端介面</a:t>
            </a:r>
            <a:r>
              <a:rPr lang="en-US">
                <a:solidFill>
                  <a:srgbClr val="F2A40D"/>
                </a:solidFill>
              </a:rPr>
              <a:t> </a:t>
            </a:r>
            <a:r>
              <a:rPr lang="en-US" sz="3200"/>
              <a:t>櫃台查閱客戶喜好、給點兌點，很方便！</a:t>
            </a:r>
            <a:endParaRPr sz="3200"/>
          </a:p>
        </p:txBody>
      </p:sp>
      <p:sp>
        <p:nvSpPr>
          <p:cNvPr id="263" name="Google Shape;263;p30"/>
          <p:cNvSpPr txBox="1"/>
          <p:nvPr/>
        </p:nvSpPr>
        <p:spPr>
          <a:xfrm>
            <a:off x="527367" y="5637233"/>
            <a:ext cx="1136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/>
          <a:p>
            <a:r>
              <a:rPr lang="en-US" sz="2100">
                <a:solidFill>
                  <a:srgbClr val="434343"/>
                </a:solidFill>
              </a:rPr>
              <a:t>您正在尋找有效的導客方案嗎？系統紀錄客戶樣貌，讓您的廣告行銷更有效率，營收加倍！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0"/>
          <p:cNvSpPr>
            <a:spLocks noGrp="1"/>
          </p:cNvSpPr>
          <p:nvPr>
            <p:ph type="pic" idx="3"/>
          </p:nvPr>
        </p:nvSpPr>
        <p:spPr>
          <a:xfrm>
            <a:off x="623392" y="452669"/>
            <a:ext cx="4416000" cy="37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65" name="Google Shape;265;p30"/>
          <p:cNvSpPr>
            <a:spLocks noGrp="1"/>
          </p:cNvSpPr>
          <p:nvPr>
            <p:ph type="pic" idx="4"/>
          </p:nvPr>
        </p:nvSpPr>
        <p:spPr>
          <a:xfrm>
            <a:off x="5327915" y="452669"/>
            <a:ext cx="62408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6" name="Google Shape;266;p30"/>
          <p:cNvSpPr>
            <a:spLocks noGrp="1"/>
          </p:cNvSpPr>
          <p:nvPr>
            <p:ph type="pic" idx="5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67" name="Google Shape;267;p30"/>
          <p:cNvSpPr>
            <a:spLocks noGrp="1"/>
          </p:cNvSpPr>
          <p:nvPr>
            <p:ph type="pic" idx="6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r>
              <a:rPr lang="en-US"/>
              <a:t>掃描QRcode填寫滿意度調查表</a:t>
            </a:r>
            <a:endParaRPr/>
          </a:p>
        </p:txBody>
      </p:sp>
      <p:sp>
        <p:nvSpPr>
          <p:cNvPr id="268" name="Google Shape;268;p30"/>
          <p:cNvSpPr>
            <a:spLocks noGrp="1"/>
          </p:cNvSpPr>
          <p:nvPr>
            <p:ph type="pic" idx="7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67" y="500900"/>
            <a:ext cx="3761885" cy="361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t="33687" r="16177"/>
          <a:stretch/>
        </p:blipFill>
        <p:spPr>
          <a:xfrm>
            <a:off x="9648618" y="2533632"/>
            <a:ext cx="1871865" cy="153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5">
            <a:alphaModFix/>
          </a:blip>
          <a:srcRect t="25842" b="3531"/>
          <a:stretch/>
        </p:blipFill>
        <p:spPr>
          <a:xfrm>
            <a:off x="5580333" y="2441869"/>
            <a:ext cx="1367000" cy="17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901" y="602500"/>
            <a:ext cx="6240799" cy="140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7">
            <a:alphaModFix/>
          </a:blip>
          <a:srcRect r="49997"/>
          <a:stretch/>
        </p:blipFill>
        <p:spPr>
          <a:xfrm>
            <a:off x="7536400" y="2441867"/>
            <a:ext cx="1768944" cy="171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12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Q&amp;A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867" y="6127816"/>
            <a:ext cx="1926133" cy="52608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557144" y="1647005"/>
            <a:ext cx="2842819" cy="728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矩形 24"/>
          <p:cNvSpPr/>
          <p:nvPr/>
        </p:nvSpPr>
        <p:spPr>
          <a:xfrm>
            <a:off x="4714799" y="2534005"/>
            <a:ext cx="3877408" cy="30695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92550" y="316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>
                <a:ln>
                  <a:noFill/>
                </a:ln>
                <a:solidFill>
                  <a:srgbClr val="1F4E79"/>
                </a:solidFill>
                <a:effectLst/>
                <a:latin typeface="Arial" pitchFamily="34" charset="0"/>
                <a:ea typeface="PrimaSans BT,Verdana,sans-serif"/>
                <a:cs typeface="新細明體" pitchFamily="18" charset="-120"/>
              </a:rPr>
              <a:t> </a:t>
            </a:r>
            <a:endParaRPr kumimoji="1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8" name="圖片 7" descr="cid:image004.png@01D57923.6093E8A0"/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9" y="1700212"/>
            <a:ext cx="11801474" cy="4500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91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Q&amp;A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867" y="6127816"/>
            <a:ext cx="1926133" cy="52608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557144" y="1647005"/>
            <a:ext cx="2842819" cy="728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矩形 24"/>
          <p:cNvSpPr/>
          <p:nvPr/>
        </p:nvSpPr>
        <p:spPr>
          <a:xfrm>
            <a:off x="4714799" y="2534005"/>
            <a:ext cx="3877408" cy="30695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92550" y="316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>
                <a:ln>
                  <a:noFill/>
                </a:ln>
                <a:solidFill>
                  <a:srgbClr val="1F4E79"/>
                </a:solidFill>
                <a:effectLst/>
                <a:latin typeface="Arial" pitchFamily="34" charset="0"/>
                <a:ea typeface="PrimaSans BT,Verdana,sans-serif"/>
                <a:cs typeface="新細明體" pitchFamily="18" charset="-120"/>
              </a:rPr>
              <a:t> </a:t>
            </a:r>
            <a:endParaRPr kumimoji="1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78778"/>
              </p:ext>
            </p:extLst>
          </p:nvPr>
        </p:nvGraphicFramePr>
        <p:xfrm>
          <a:off x="435428" y="1647006"/>
          <a:ext cx="11176000" cy="4480808"/>
        </p:xfrm>
        <a:graphic>
          <a:graphicData uri="http://schemas.openxmlformats.org/drawingml/2006/table">
            <a:tbl>
              <a:tblPr/>
              <a:tblGrid>
                <a:gridCol w="45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101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 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1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海外</a:t>
                      </a:r>
                      <a:r>
                        <a:rPr lang="en-US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ERP</a:t>
                      </a:r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串接功能搭建能力說明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2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與</a:t>
                      </a:r>
                      <a:r>
                        <a:rPr lang="en-US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ERP</a:t>
                      </a:r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串接功能搭建能力說明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3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廠商資料移轉實績與能力說明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4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智慧餐飲平台維運與資安規劃能力說明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5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專案管理與保固能力說明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6</a:t>
                      </a:r>
                      <a:endParaRPr lang="en-US" sz="1800" b="1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2800" b="1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整體費用分析與合理性說明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101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solidFill>
                          <a:srgbClr val="FF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0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30400" y="1830042"/>
            <a:ext cx="4133852" cy="1885616"/>
          </a:xfrm>
        </p:spPr>
        <p:txBody>
          <a:bodyPr rtlCol="0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實機展示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pic>
        <p:nvPicPr>
          <p:cNvPr id="6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80342" y="1176899"/>
            <a:ext cx="3814538" cy="1885616"/>
          </a:xfrm>
        </p:spPr>
        <p:txBody>
          <a:bodyPr rtlCol="0"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Q &amp; A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1219200" y="3541486"/>
            <a:ext cx="4310744" cy="56721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46627"/>
              </a:avLst>
            </a:prstTxWarp>
          </a:bodyPr>
          <a:lstStyle/>
          <a:p>
            <a:pPr algn="ctr"/>
            <a:r>
              <a:rPr lang="en-US" altLang="zh-TW" sz="2400" b="1" kern="10" dirty="0">
                <a:gradFill rotWithShape="1">
                  <a:gsLst>
                    <a:gs pos="0">
                      <a:srgbClr val="3399FF"/>
                    </a:gs>
                    <a:gs pos="50000">
                      <a:srgbClr val="184776"/>
                    </a:gs>
                    <a:gs pos="100000">
                      <a:srgbClr val="3399FF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cs typeface="Arial" panose="020B0604020202020204" pitchFamily="34" charset="0"/>
              </a:rPr>
              <a:t>THANK YOU </a:t>
            </a:r>
            <a:endParaRPr lang="zh-TW" altLang="en-US" sz="2400" b="1" kern="10" dirty="0">
              <a:gradFill rotWithShape="1">
                <a:gsLst>
                  <a:gs pos="0">
                    <a:srgbClr val="3399FF"/>
                  </a:gs>
                  <a:gs pos="50000">
                    <a:srgbClr val="184776"/>
                  </a:gs>
                  <a:gs pos="100000">
                    <a:srgbClr val="3399FF"/>
                  </a:gs>
                </a:gsLst>
                <a:lin ang="5400000" scaled="1"/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6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葆光系統優勢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4216448959"/>
              </p:ext>
            </p:extLst>
          </p:nvPr>
        </p:nvGraphicFramePr>
        <p:xfrm>
          <a:off x="395287" y="1268413"/>
          <a:ext cx="11317741" cy="55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3693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0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72422" y="1830042"/>
            <a:ext cx="5291830" cy="1885616"/>
          </a:xfrm>
        </p:spPr>
        <p:txBody>
          <a:bodyPr rtlCol="0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餐飲系統清單與架構 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版面配置區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  <p:pic>
        <p:nvPicPr>
          <p:cNvPr id="5" name="Picture 2" descr="H:\PUB\Polly\FitSoft_logoB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8" y="6205754"/>
            <a:ext cx="5407573" cy="3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葆光餐飲系統清單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636379508"/>
              </p:ext>
            </p:extLst>
          </p:nvPr>
        </p:nvGraphicFramePr>
        <p:xfrm>
          <a:off x="2032000" y="1654629"/>
          <a:ext cx="8128000" cy="494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30950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葆光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系統功能架構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先結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後結</a:t>
            </a:r>
            <a:endParaRPr lang="zh-TW" altLang="en-US" sz="4000" dirty="0"/>
          </a:p>
        </p:txBody>
      </p:sp>
      <p:grpSp>
        <p:nvGrpSpPr>
          <p:cNvPr id="5" name="群組 4"/>
          <p:cNvGrpSpPr/>
          <p:nvPr/>
        </p:nvGrpSpPr>
        <p:grpSpPr>
          <a:xfrm>
            <a:off x="837205" y="1497842"/>
            <a:ext cx="10763392" cy="5249863"/>
            <a:chOff x="837205" y="1497842"/>
            <a:chExt cx="10763392" cy="5249863"/>
          </a:xfrm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3818448" y="4085467"/>
              <a:ext cx="3008401" cy="1066800"/>
            </a:xfrm>
            <a:prstGeom prst="can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SQL</a:t>
              </a:r>
              <a:r>
                <a:rPr lang="zh-TW" altLang="en-US" sz="2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資料庫</a:t>
              </a:r>
            </a:p>
          </p:txBody>
        </p:sp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2715367" y="1623255"/>
              <a:ext cx="2306441" cy="7620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POS</a:t>
              </a: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收銀 </a:t>
              </a: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先結</a:t>
              </a: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5723769" y="1623255"/>
              <a:ext cx="2406721" cy="7620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餐飲前台 </a:t>
              </a: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後結</a:t>
              </a: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3918728" y="2559880"/>
              <a:ext cx="2707561" cy="533400"/>
            </a:xfrm>
            <a:prstGeom prst="flowChartPredefined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單品設定</a:t>
              </a:r>
              <a:r>
                <a:rPr lang="en-US" altLang="zh-TW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變價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517608" y="3093280"/>
              <a:ext cx="1905321" cy="457200"/>
            </a:xfrm>
            <a:prstGeom prst="flowChartPredefined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權限控管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987715" y="3936242"/>
              <a:ext cx="4612882" cy="914400"/>
            </a:xfrm>
            <a:prstGeom prst="leftRightArrowCallout">
              <a:avLst>
                <a:gd name="adj1" fmla="val 25000"/>
                <a:gd name="adj2" fmla="val 25000"/>
                <a:gd name="adj3" fmla="val 47917"/>
                <a:gd name="adj4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(DD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檔上傳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分店資料傳送</a:t>
              </a:r>
            </a:p>
            <a:p>
              <a:pPr algn="ctr" eaLnBrk="1" hangingPunct="1">
                <a:defRPr/>
              </a:pP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會員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變價檔下載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8406260" y="4926842"/>
              <a:ext cx="2908121" cy="838200"/>
            </a:xfrm>
            <a:prstGeom prst="chevron">
              <a:avLst>
                <a:gd name="adj" fmla="val 65909"/>
              </a:avLst>
            </a:prstGeom>
            <a:solidFill>
              <a:schemeClr val="accent3">
                <a:alpha val="50000"/>
              </a:schemeClr>
            </a:solidFill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    後台轉檔服務</a:t>
              </a:r>
            </a:p>
          </p:txBody>
        </p:sp>
        <p:sp>
          <p:nvSpPr>
            <p:cNvPr id="15" name="AutoShape 10"/>
            <p:cNvSpPr>
              <a:spLocks noChangeArrowheads="1"/>
            </p:cNvSpPr>
            <p:nvPr/>
          </p:nvSpPr>
          <p:spPr bwMode="auto">
            <a:xfrm>
              <a:off x="7127690" y="3021842"/>
              <a:ext cx="2807841" cy="838200"/>
            </a:xfrm>
            <a:prstGeom prst="flowChartOnlineStorag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線上作業服務</a:t>
              </a:r>
            </a:p>
          </p:txBody>
        </p:sp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6177118" y="5299905"/>
              <a:ext cx="2005601" cy="914400"/>
            </a:xfrm>
            <a:prstGeom prst="flowChartDisplay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zh-TW" altLang="zh-TW" sz="2400" b="1">
                <a:solidFill>
                  <a:srgbClr val="00206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AutoShape 12"/>
            <p:cNvSpPr>
              <a:spLocks noChangeArrowheads="1"/>
            </p:cNvSpPr>
            <p:nvPr/>
          </p:nvSpPr>
          <p:spPr bwMode="auto">
            <a:xfrm>
              <a:off x="1010607" y="4769680"/>
              <a:ext cx="2105881" cy="1447800"/>
            </a:xfrm>
            <a:prstGeom prst="flowChartMultidocumen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sz="2400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管理報表</a:t>
              </a:r>
            </a:p>
            <a:p>
              <a:pPr algn="ctr" eaLnBrk="1" hangingPunct="1">
                <a:defRPr/>
              </a:pPr>
              <a:r>
                <a:rPr lang="en-US" altLang="zh-TW" sz="1600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(250+</a:t>
              </a:r>
              <a:r>
                <a:rPr lang="zh-TW" altLang="en-US" sz="1600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份</a:t>
              </a:r>
              <a:r>
                <a:rPr lang="en-US" altLang="zh-TW" sz="1600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1010607" y="3321880"/>
              <a:ext cx="2206161" cy="6096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物料庫存盤點</a:t>
              </a:r>
            </a:p>
          </p:txBody>
        </p:sp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>
              <a:off x="1010607" y="4007680"/>
              <a:ext cx="2206161" cy="6096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訂貨作業</a:t>
              </a:r>
            </a:p>
          </p:txBody>
        </p:sp>
        <p:sp>
          <p:nvSpPr>
            <p:cNvPr id="20" name="AutoShape 15"/>
            <p:cNvSpPr>
              <a:spLocks noChangeArrowheads="1"/>
            </p:cNvSpPr>
            <p:nvPr/>
          </p:nvSpPr>
          <p:spPr bwMode="auto">
            <a:xfrm>
              <a:off x="1010607" y="2559880"/>
              <a:ext cx="2206161" cy="685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VIP</a:t>
              </a: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客戶資料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/>
          </p:nvSpPr>
          <p:spPr bwMode="auto">
            <a:xfrm>
              <a:off x="4472357" y="5223705"/>
              <a:ext cx="1403921" cy="990600"/>
            </a:xfrm>
            <a:prstGeom prst="flowChartPunchedTap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zh-TW" altLang="zh-TW" sz="1400" b="1">
                <a:solidFill>
                  <a:srgbClr val="00206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AutoShape 17"/>
            <p:cNvSpPr>
              <a:spLocks noChangeArrowheads="1"/>
            </p:cNvSpPr>
            <p:nvPr/>
          </p:nvSpPr>
          <p:spPr bwMode="auto">
            <a:xfrm>
              <a:off x="6277398" y="5452305"/>
              <a:ext cx="2005601" cy="914400"/>
            </a:xfrm>
            <a:prstGeom prst="flowChartDisplay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zh-TW" altLang="zh-TW" sz="2400" b="1">
                <a:solidFill>
                  <a:srgbClr val="00206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AutoShape 18"/>
            <p:cNvSpPr>
              <a:spLocks noChangeArrowheads="1"/>
            </p:cNvSpPr>
            <p:nvPr/>
          </p:nvSpPr>
          <p:spPr bwMode="auto">
            <a:xfrm>
              <a:off x="6277398" y="5680905"/>
              <a:ext cx="2005601" cy="990600"/>
            </a:xfrm>
            <a:prstGeom prst="flowChartDisplay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TW" sz="2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KDS</a:t>
              </a:r>
              <a:r>
                <a:rPr lang="zh-TW" altLang="en-US" sz="2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控菜</a:t>
              </a:r>
            </a:p>
          </p:txBody>
        </p:sp>
        <p:sp>
          <p:nvSpPr>
            <p:cNvPr id="24" name="AutoShape 19"/>
            <p:cNvSpPr>
              <a:spLocks noChangeArrowheads="1"/>
            </p:cNvSpPr>
            <p:nvPr/>
          </p:nvSpPr>
          <p:spPr bwMode="auto">
            <a:xfrm>
              <a:off x="3870677" y="5452305"/>
              <a:ext cx="1403921" cy="990600"/>
            </a:xfrm>
            <a:prstGeom prst="flowChartPunchedTap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zh-TW" altLang="zh-TW" sz="1400" b="1">
                <a:solidFill>
                  <a:srgbClr val="00206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5" name="AutoShape 20"/>
            <p:cNvSpPr>
              <a:spLocks noChangeArrowheads="1"/>
            </p:cNvSpPr>
            <p:nvPr/>
          </p:nvSpPr>
          <p:spPr bwMode="auto">
            <a:xfrm>
              <a:off x="3068436" y="5680905"/>
              <a:ext cx="1905321" cy="1066800"/>
            </a:xfrm>
            <a:prstGeom prst="flowChartPunchedTap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sz="2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廚房出單</a:t>
              </a:r>
            </a:p>
            <a:p>
              <a:pPr algn="ctr" eaLnBrk="1" hangingPunct="1">
                <a:defRPr/>
              </a:pP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總單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菜條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zh-TW" altLang="en-US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標籤</a:t>
              </a:r>
              <a:r>
                <a:rPr lang="en-US" altLang="zh-TW" sz="1400" b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6" name="AutoShape 21"/>
            <p:cNvSpPr>
              <a:spLocks noChangeArrowheads="1"/>
            </p:cNvSpPr>
            <p:nvPr/>
          </p:nvSpPr>
          <p:spPr bwMode="auto">
            <a:xfrm>
              <a:off x="4821248" y="3550480"/>
              <a:ext cx="1905321" cy="457200"/>
            </a:xfrm>
            <a:prstGeom prst="flowChartPredefined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zh-TW" altLang="en-US" b="1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參數設定</a:t>
              </a: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837205" y="1497842"/>
              <a:ext cx="10153355" cy="158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09179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6635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報表功能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(&gt;250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張報表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3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077232" y="1451429"/>
            <a:ext cx="9648825" cy="14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789413912"/>
              </p:ext>
            </p:extLst>
          </p:nvPr>
        </p:nvGraphicFramePr>
        <p:xfrm>
          <a:off x="1139088" y="1634314"/>
          <a:ext cx="9507244" cy="224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200593644"/>
              </p:ext>
            </p:extLst>
          </p:nvPr>
        </p:nvGraphicFramePr>
        <p:xfrm>
          <a:off x="1139086" y="4008982"/>
          <a:ext cx="9507244" cy="244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2364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BHQ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系統功能</a:t>
            </a:r>
          </a:p>
        </p:txBody>
      </p:sp>
      <p:cxnSp>
        <p:nvCxnSpPr>
          <p:cNvPr id="3" name="直線接點 2"/>
          <p:cNvCxnSpPr/>
          <p:nvPr/>
        </p:nvCxnSpPr>
        <p:spPr>
          <a:xfrm>
            <a:off x="1875511" y="1462310"/>
            <a:ext cx="771525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資料庫圖表 3"/>
          <p:cNvGraphicFramePr/>
          <p:nvPr/>
        </p:nvGraphicFramePr>
        <p:xfrm>
          <a:off x="1875511" y="1785652"/>
          <a:ext cx="3209553" cy="405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資料庫圖表 4"/>
          <p:cNvGraphicFramePr/>
          <p:nvPr/>
        </p:nvGraphicFramePr>
        <p:xfrm>
          <a:off x="6090324" y="1692844"/>
          <a:ext cx="3505200" cy="4238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圆角矩形 8"/>
          <p:cNvSpPr/>
          <p:nvPr/>
        </p:nvSpPr>
        <p:spPr>
          <a:xfrm>
            <a:off x="1881861" y="1692498"/>
            <a:ext cx="3531968" cy="5429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FTP</a:t>
            </a: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檔案伺服器</a:t>
            </a:r>
          </a:p>
        </p:txBody>
      </p:sp>
      <p:sp>
        <p:nvSpPr>
          <p:cNvPr id="7" name="圆角矩形 9"/>
          <p:cNvSpPr/>
          <p:nvPr/>
        </p:nvSpPr>
        <p:spPr>
          <a:xfrm>
            <a:off x="1869161" y="2343373"/>
            <a:ext cx="3530152" cy="479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BKTCPSrv</a:t>
            </a:r>
            <a: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通訊服務</a:t>
            </a:r>
          </a:p>
        </p:txBody>
      </p:sp>
      <p:sp>
        <p:nvSpPr>
          <p:cNvPr id="8" name="圆角矩形 10"/>
          <p:cNvSpPr/>
          <p:nvPr/>
        </p:nvSpPr>
        <p:spPr>
          <a:xfrm>
            <a:off x="1888211" y="2965673"/>
            <a:ext cx="3513138" cy="55721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分店交易資料自動載入</a:t>
            </a:r>
          </a:p>
        </p:txBody>
      </p:sp>
      <p:sp>
        <p:nvSpPr>
          <p:cNvPr id="9" name="圆角矩形 11"/>
          <p:cNvSpPr/>
          <p:nvPr/>
        </p:nvSpPr>
        <p:spPr>
          <a:xfrm>
            <a:off x="1881860" y="3676873"/>
            <a:ext cx="3517453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列印各分店日常營業報表</a:t>
            </a:r>
          </a:p>
        </p:txBody>
      </p:sp>
      <p:sp>
        <p:nvSpPr>
          <p:cNvPr id="10" name="圆角矩形 11"/>
          <p:cNvSpPr/>
          <p:nvPr/>
        </p:nvSpPr>
        <p:spPr>
          <a:xfrm>
            <a:off x="1903407" y="4469035"/>
            <a:ext cx="3497942" cy="5857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製作各分店比較分析報表</a:t>
            </a:r>
          </a:p>
        </p:txBody>
      </p:sp>
      <p:sp>
        <p:nvSpPr>
          <p:cNvPr id="11" name="圆角矩形 11"/>
          <p:cNvSpPr/>
          <p:nvPr/>
        </p:nvSpPr>
        <p:spPr>
          <a:xfrm>
            <a:off x="1918374" y="5188173"/>
            <a:ext cx="3500437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完整各店封包資料回傳</a:t>
            </a:r>
          </a:p>
        </p:txBody>
      </p:sp>
      <p:sp>
        <p:nvSpPr>
          <p:cNvPr id="12" name="圆角矩形 8"/>
          <p:cNvSpPr/>
          <p:nvPr/>
        </p:nvSpPr>
        <p:spPr>
          <a:xfrm>
            <a:off x="6013939" y="6011042"/>
            <a:ext cx="3497262" cy="543297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可管理各分店人員</a:t>
            </a:r>
            <a: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組別權限</a:t>
            </a:r>
          </a:p>
        </p:txBody>
      </p:sp>
      <p:sp>
        <p:nvSpPr>
          <p:cNvPr id="13" name="圆角矩形 11"/>
          <p:cNvSpPr/>
          <p:nvPr/>
        </p:nvSpPr>
        <p:spPr>
          <a:xfrm>
            <a:off x="1918374" y="5967635"/>
            <a:ext cx="3500437" cy="58737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總部自動轉檔作業</a:t>
            </a:r>
          </a:p>
        </p:txBody>
      </p:sp>
      <p:sp>
        <p:nvSpPr>
          <p:cNvPr id="14" name="圆角矩形 11"/>
          <p:cNvSpPr/>
          <p:nvPr/>
        </p:nvSpPr>
        <p:spPr>
          <a:xfrm>
            <a:off x="5993830" y="5363205"/>
            <a:ext cx="3500436" cy="473336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可對不同單品檔作統一更新</a:t>
            </a:r>
          </a:p>
        </p:txBody>
      </p:sp>
      <p:sp>
        <p:nvSpPr>
          <p:cNvPr id="15" name="圆角矩形 9"/>
          <p:cNvSpPr/>
          <p:nvPr/>
        </p:nvSpPr>
        <p:spPr>
          <a:xfrm>
            <a:off x="5974579" y="4672879"/>
            <a:ext cx="3511212" cy="515591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可管理各分店不同的單品檔</a:t>
            </a:r>
          </a:p>
        </p:txBody>
      </p:sp>
      <p:sp>
        <p:nvSpPr>
          <p:cNvPr id="16" name="圆角矩形 10"/>
          <p:cNvSpPr/>
          <p:nvPr/>
        </p:nvSpPr>
        <p:spPr>
          <a:xfrm>
            <a:off x="5991977" y="2416768"/>
            <a:ext cx="3513138" cy="557634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即時或批次更新到各分店</a:t>
            </a:r>
          </a:p>
        </p:txBody>
      </p:sp>
      <p:sp>
        <p:nvSpPr>
          <p:cNvPr id="17" name="圆角矩形 8"/>
          <p:cNvSpPr/>
          <p:nvPr/>
        </p:nvSpPr>
        <p:spPr>
          <a:xfrm>
            <a:off x="5988529" y="3133005"/>
            <a:ext cx="3497262" cy="543297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製作年節變價檔</a:t>
            </a:r>
          </a:p>
        </p:txBody>
      </p:sp>
      <p:sp>
        <p:nvSpPr>
          <p:cNvPr id="18" name="圆角矩形 10"/>
          <p:cNvSpPr/>
          <p:nvPr/>
        </p:nvSpPr>
        <p:spPr>
          <a:xfrm>
            <a:off x="6001993" y="1721579"/>
            <a:ext cx="3483798" cy="557634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總部統一控管單品檔</a:t>
            </a:r>
          </a:p>
        </p:txBody>
      </p:sp>
      <p:sp>
        <p:nvSpPr>
          <p:cNvPr id="19" name="圆角矩形 11"/>
          <p:cNvSpPr/>
          <p:nvPr/>
        </p:nvSpPr>
        <p:spPr>
          <a:xfrm>
            <a:off x="5993829" y="3820319"/>
            <a:ext cx="3511286" cy="648071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分店基本資料維護</a:t>
            </a:r>
          </a:p>
        </p:txBody>
      </p:sp>
      <p:pic>
        <p:nvPicPr>
          <p:cNvPr id="20" name="Picture 2" descr="\\Server1\pub\FitSoft_公司表單\FIitSoft_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326635"/>
            <a:ext cx="1828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9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1327</TotalTime>
  <Words>1508</Words>
  <Application>Microsoft Macintosh PowerPoint</Application>
  <PresentationFormat>寬螢幕</PresentationFormat>
  <Paragraphs>289</Paragraphs>
  <Slides>34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細明體</vt:lpstr>
      <vt:lpstr>微軟正黑體</vt:lpstr>
      <vt:lpstr>新細明體</vt:lpstr>
      <vt:lpstr>標楷體</vt:lpstr>
      <vt:lpstr>Arial Unicode MS</vt:lpstr>
      <vt:lpstr>PrimaSans BT,Verdana,sans-serif</vt:lpstr>
      <vt:lpstr>Arial</vt:lpstr>
      <vt:lpstr>Arial Black</vt:lpstr>
      <vt:lpstr>Book Antiqua</vt:lpstr>
      <vt:lpstr>Calibri</vt:lpstr>
      <vt:lpstr>銷售方向 16X9</vt:lpstr>
      <vt:lpstr>貮樓餐飲集團 餐飲POS解決方案</vt:lpstr>
      <vt:lpstr>Agenda</vt:lpstr>
      <vt:lpstr>葆光系統(股)公司簡介</vt:lpstr>
      <vt:lpstr>葆光系統優勢</vt:lpstr>
      <vt:lpstr>餐飲系統清單與架構 </vt:lpstr>
      <vt:lpstr>葆光餐飲系統清單</vt:lpstr>
      <vt:lpstr>葆光POS系統功能架構/先結.後結</vt:lpstr>
      <vt:lpstr>報表功能 (&gt;250張報表)</vt:lpstr>
      <vt:lpstr>BHQ系統功能</vt:lpstr>
      <vt:lpstr>總部與各門市連線架構</vt:lpstr>
      <vt:lpstr>總部控管各店銷售品項</vt:lpstr>
      <vt:lpstr> 智慧餐飲建置及規劃 平版.MPO.KPO,KDS</vt:lpstr>
      <vt:lpstr>Apple IPAD MOX平板無線點餐app</vt:lpstr>
      <vt:lpstr>Android平板無線點餐app</vt:lpstr>
      <vt:lpstr>網頁平版顧客點餐web</vt:lpstr>
      <vt:lpstr>手機掃描QRCode無線點餐(Web)</vt:lpstr>
      <vt:lpstr>廚房控菜顯示(KDS)</vt:lpstr>
      <vt:lpstr>KDS-菜口視訊功能</vt:lpstr>
      <vt:lpstr>餐飲系統解決方案</vt:lpstr>
      <vt:lpstr>其他系統特色</vt:lpstr>
      <vt:lpstr>客戶實績</vt:lpstr>
      <vt:lpstr>客戶實績 (部份節錄)</vt:lpstr>
      <vt:lpstr>客戶實績-與業界IT部門聯結實例 </vt:lpstr>
      <vt:lpstr>行動支付平台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                           Q&amp;A</vt:lpstr>
      <vt:lpstr>                              Q&amp;A</vt:lpstr>
      <vt:lpstr>實機展示</vt:lpstr>
      <vt:lpstr>Q &amp; A</vt:lpstr>
    </vt:vector>
  </TitlesOfParts>
  <Company>FET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貮樓餐飲集團</dc:title>
  <dc:creator>Chun Huang</dc:creator>
  <cp:lastModifiedBy>Microsoft Office User</cp:lastModifiedBy>
  <cp:revision>102</cp:revision>
  <cp:lastPrinted>2019-08-30T11:22:52Z</cp:lastPrinted>
  <dcterms:created xsi:type="dcterms:W3CDTF">2019-08-29T06:44:16Z</dcterms:created>
  <dcterms:modified xsi:type="dcterms:W3CDTF">2019-11-06T16:16:58Z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